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96" r:id="rId5"/>
    <p:sldId id="300" r:id="rId6"/>
    <p:sldId id="301" r:id="rId7"/>
    <p:sldId id="302" r:id="rId8"/>
    <p:sldId id="303" r:id="rId9"/>
    <p:sldId id="294" r:id="rId10"/>
    <p:sldId id="304" r:id="rId11"/>
    <p:sldId id="305" r:id="rId12"/>
    <p:sldId id="306" r:id="rId13"/>
    <p:sldId id="307" r:id="rId14"/>
    <p:sldId id="292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icksand" panose="020F0502020204030204" pitchFamily="34" charset="0"/>
      <p:regular r:id="rId22"/>
      <p:bold r:id="rId23"/>
      <p:italic r:id="rId24"/>
      <p:boldItalic r:id="rId25"/>
    </p:embeddedFont>
    <p:embeddedFont>
      <p:font typeface="Quicksand SemiBold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62"/>
    <p:restoredTop sz="94694"/>
  </p:normalViewPr>
  <p:slideViewPr>
    <p:cSldViewPr snapToGrid="0">
      <p:cViewPr varScale="1">
        <p:scale>
          <a:sx n="95" d="100"/>
          <a:sy n="95" d="100"/>
        </p:scale>
        <p:origin x="216" y="7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Perform a QA review of the learning materials</a:t>
          </a:r>
          <a:endParaRPr lang="en-GB" dirty="0">
            <a:solidFill>
              <a:schemeClr val="bg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Rate </a:t>
          </a:r>
          <a:r>
            <a:rPr lang="en-GB" b="0" i="0" dirty="0" err="1">
              <a:solidFill>
                <a:schemeClr val="tx1"/>
              </a:solidFill>
            </a:rPr>
            <a:t>FAIRness</a:t>
          </a:r>
          <a:r>
            <a:rPr lang="en-GB" b="0" i="0" dirty="0">
              <a:solidFill>
                <a:schemeClr val="tx1"/>
              </a:solidFill>
            </a:rPr>
            <a:t> of learning materials</a:t>
          </a:r>
          <a:endParaRPr lang="en-GB" b="0" dirty="0">
            <a:solidFill>
              <a:schemeClr val="tx1"/>
            </a:solidFill>
          </a:endParaRP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A0BFB8-C23C-AC4A-B490-76DF3A5C000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233206FD-9478-0F4D-A0E2-84F3F311BF9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dirty="0">
            <a:solidFill>
              <a:schemeClr val="tx1"/>
            </a:solidFill>
          </a:endParaRPr>
        </a:p>
      </dgm:t>
    </dgm:pt>
    <dgm:pt modelId="{BBCEA98C-F5C9-F14F-94BC-4A9E33CAA0CC}" type="par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A53D8C-9F8F-E841-8A52-D820886B0F94}" type="sib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A0110B-BFDF-3742-A579-0C66161DB7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>
            <a:solidFill>
              <a:schemeClr val="tx1"/>
            </a:solidFill>
          </a:endParaRPr>
        </a:p>
      </dgm:t>
    </dgm:pt>
    <dgm:pt modelId="{BBEC46F2-45D8-F84B-9A01-55E681C83FE5}" type="par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792BCC-8513-8C4D-932C-34AF64A5B646}" type="sib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1FD9A6-17EC-CD4A-8D47-83035976669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>
            <a:solidFill>
              <a:schemeClr val="tx1"/>
            </a:solidFill>
          </a:endParaRPr>
        </a:p>
      </dgm:t>
    </dgm:pt>
    <dgm:pt modelId="{525E80AF-34C8-0A4B-B133-F71041917CF6}" type="par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785FD2-BB53-0C48-A591-2DC9061321AB}" type="sib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EB2DF-5B76-2D4E-B909-0D728DDAA0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dirty="0">
            <a:solidFill>
              <a:schemeClr val="tx1"/>
            </a:solidFill>
          </a:endParaRPr>
        </a:p>
      </dgm:t>
    </dgm:pt>
    <dgm:pt modelId="{0AA2659F-AA40-204B-8D5A-4A429A35BF03}" type="par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392720-6BB8-5A40-9C2D-B24738643238}" type="sib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E053D-A5DA-D047-AE53-E255A1E0080A}" type="pres">
      <dgm:prSet presAssocID="{4EA0BFB8-C23C-AC4A-B490-76DF3A5C0002}" presName="linear" presStyleCnt="0">
        <dgm:presLayoutVars>
          <dgm:animLvl val="lvl"/>
          <dgm:resizeHandles val="exact"/>
        </dgm:presLayoutVars>
      </dgm:prSet>
      <dgm:spPr/>
    </dgm:pt>
    <dgm:pt modelId="{F90F4213-87B3-114A-A07C-E2D10F8A0DEF}" type="pres">
      <dgm:prSet presAssocID="{233206FD-9478-0F4D-A0E2-84F3F311BF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0010E3-99B7-104C-B895-5079627103D3}" type="pres">
      <dgm:prSet presAssocID="{233206FD-9478-0F4D-A0E2-84F3F311BF92}" presName="childText" presStyleLbl="revTx" presStyleIdx="0" presStyleCnt="1">
        <dgm:presLayoutVars>
          <dgm:bulletEnabled val="1"/>
        </dgm:presLayoutVars>
      </dgm:prSet>
      <dgm:spPr/>
    </dgm:pt>
    <dgm:pt modelId="{85014A8E-FC53-0142-A37B-E211C5776C53}" type="pres">
      <dgm:prSet presAssocID="{171EB2DF-5B76-2D4E-B909-0D728DDAA00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802BD08-3225-AA48-8CF9-0CFB645D3B10}" type="presOf" srcId="{233206FD-9478-0F4D-A0E2-84F3F311BF92}" destId="{F90F4213-87B3-114A-A07C-E2D10F8A0DEF}" srcOrd="0" destOrd="0" presId="urn:microsoft.com/office/officeart/2005/8/layout/vList2"/>
    <dgm:cxn modelId="{D747A919-BDB3-F340-8AF6-AAD93F5E7DB7}" srcId="{4EA0BFB8-C23C-AC4A-B490-76DF3A5C0002}" destId="{171EB2DF-5B76-2D4E-B909-0D728DDAA000}" srcOrd="1" destOrd="0" parTransId="{0AA2659F-AA40-204B-8D5A-4A429A35BF03}" sibTransId="{34392720-6BB8-5A40-9C2D-B24738643238}"/>
    <dgm:cxn modelId="{ABFF8849-099C-4E44-912F-4EE4F3926CE2}" type="presOf" srcId="{E5A0110B-BFDF-3742-A579-0C66161DB7DC}" destId="{E40010E3-99B7-104C-B895-5079627103D3}" srcOrd="0" destOrd="0" presId="urn:microsoft.com/office/officeart/2005/8/layout/vList2"/>
    <dgm:cxn modelId="{1974F39A-E64B-B949-A638-8899745FA25B}" srcId="{233206FD-9478-0F4D-A0E2-84F3F311BF92}" destId="{E61FD9A6-17EC-CD4A-8D47-830359766694}" srcOrd="1" destOrd="0" parTransId="{525E80AF-34C8-0A4B-B133-F71041917CF6}" sibTransId="{C2785FD2-BB53-0C48-A591-2DC9061321AB}"/>
    <dgm:cxn modelId="{41E916B4-9FE7-0A4F-B808-E165FFB316F6}" srcId="{4EA0BFB8-C23C-AC4A-B490-76DF3A5C0002}" destId="{233206FD-9478-0F4D-A0E2-84F3F311BF92}" srcOrd="0" destOrd="0" parTransId="{BBCEA98C-F5C9-F14F-94BC-4A9E33CAA0CC}" sibTransId="{58A53D8C-9F8F-E841-8A52-D820886B0F94}"/>
    <dgm:cxn modelId="{9FCAFCB6-5074-8047-B69D-2C71BEE9659D}" type="presOf" srcId="{4EA0BFB8-C23C-AC4A-B490-76DF3A5C0002}" destId="{45AE053D-A5DA-D047-AE53-E255A1E0080A}" srcOrd="0" destOrd="0" presId="urn:microsoft.com/office/officeart/2005/8/layout/vList2"/>
    <dgm:cxn modelId="{67D9D0CB-0EE9-A744-B5BC-441C8B062FF2}" srcId="{233206FD-9478-0F4D-A0E2-84F3F311BF92}" destId="{E5A0110B-BFDF-3742-A579-0C66161DB7DC}" srcOrd="0" destOrd="0" parTransId="{BBEC46F2-45D8-F84B-9A01-55E681C83FE5}" sibTransId="{1B792BCC-8513-8C4D-932C-34AF64A5B646}"/>
    <dgm:cxn modelId="{CAFBFDD7-DC57-E84F-ABC6-CA6470FEE9B9}" type="presOf" srcId="{171EB2DF-5B76-2D4E-B909-0D728DDAA000}" destId="{85014A8E-FC53-0142-A37B-E211C5776C53}" srcOrd="0" destOrd="0" presId="urn:microsoft.com/office/officeart/2005/8/layout/vList2"/>
    <dgm:cxn modelId="{CAFE03FB-BEEC-5A4C-A744-1694DBE2A8F3}" type="presOf" srcId="{E61FD9A6-17EC-CD4A-8D47-830359766694}" destId="{E40010E3-99B7-104C-B895-5079627103D3}" srcOrd="0" destOrd="1" presId="urn:microsoft.com/office/officeart/2005/8/layout/vList2"/>
    <dgm:cxn modelId="{692B7622-8F1B-134D-86C9-46664EAB0EBE}" type="presParOf" srcId="{45AE053D-A5DA-D047-AE53-E255A1E0080A}" destId="{F90F4213-87B3-114A-A07C-E2D10F8A0DEF}" srcOrd="0" destOrd="0" presId="urn:microsoft.com/office/officeart/2005/8/layout/vList2"/>
    <dgm:cxn modelId="{E0D88831-FD79-9B40-BDAF-FA312655D804}" type="presParOf" srcId="{45AE053D-A5DA-D047-AE53-E255A1E0080A}" destId="{E40010E3-99B7-104C-B895-5079627103D3}" srcOrd="1" destOrd="0" presId="urn:microsoft.com/office/officeart/2005/8/layout/vList2"/>
    <dgm:cxn modelId="{46D2F7F9-065F-9A4C-8CB2-EC2BBFF6205B}" type="presParOf" srcId="{45AE053D-A5DA-D047-AE53-E255A1E0080A}" destId="{85014A8E-FC53-0142-A37B-E211C5776C5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Self-Check QA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External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platform QA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8D940D0C-A661-B941-BE62-0DB7FFE86BE0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Feedback-based QA</a:t>
          </a:r>
        </a:p>
      </dgm:t>
    </dgm:pt>
    <dgm:pt modelId="{0F75851B-A83D-6347-A620-2655EB9A215B}" type="parTrans" cxnId="{8B901A44-2EE5-674F-BC87-10083676D865}">
      <dgm:prSet/>
      <dgm:spPr/>
      <dgm:t>
        <a:bodyPr/>
        <a:lstStyle/>
        <a:p>
          <a:endParaRPr lang="en-GB"/>
        </a:p>
      </dgm:t>
    </dgm:pt>
    <dgm:pt modelId="{7EED6478-D393-234B-9B77-7CD7C89E9EF9}" type="sibTrans" cxnId="{8B901A44-2EE5-674F-BC87-10083676D865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2F42DC5B-83FD-A845-BF83-5CD5D5BDFC06}" type="pres">
      <dgm:prSet presAssocID="{769480BB-F693-8E4A-8F2B-6CF2BEF10610}" presName="parSpace" presStyleCnt="0"/>
      <dgm:spPr/>
    </dgm:pt>
    <dgm:pt modelId="{047459CE-7B7D-FB43-AD49-696CEE65C23A}" type="pres">
      <dgm:prSet presAssocID="{8D940D0C-A661-B941-BE62-0DB7FFE86BE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B846DE2D-9A22-D947-9144-DCE715B674C7}" type="presOf" srcId="{8D940D0C-A661-B941-BE62-0DB7FFE86BE0}" destId="{047459CE-7B7D-FB43-AD49-696CEE65C23A}" srcOrd="0" destOrd="0" presId="urn:microsoft.com/office/officeart/2005/8/layout/hChevron3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8B901A44-2EE5-674F-BC87-10083676D865}" srcId="{97F3A5E6-0834-E943-9BB7-12EC766475C9}" destId="{8D940D0C-A661-B941-BE62-0DB7FFE86BE0}" srcOrd="3" destOrd="0" parTransId="{0F75851B-A83D-6347-A620-2655EB9A215B}" sibTransId="{7EED6478-D393-234B-9B77-7CD7C89E9EF9}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DDC9380D-8E86-BC46-92B2-B0694FB160F9}" type="presParOf" srcId="{949ACB36-15FB-0F4D-BB4E-3E03611B4286}" destId="{2F42DC5B-83FD-A845-BF83-5CD5D5BDFC06}" srcOrd="5" destOrd="0" presId="urn:microsoft.com/office/officeart/2005/8/layout/hChevron3"/>
    <dgm:cxn modelId="{FF311ED9-1865-FD4F-9C52-67B3771F1C7F}" type="presParOf" srcId="{949ACB36-15FB-0F4D-BB4E-3E03611B4286}" destId="{047459CE-7B7D-FB43-AD49-696CEE65C2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FD2425-41E9-D442-9755-636D07141BA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C7D7A6-DD67-2443-86D0-F0920CE414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state its target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E2D2581-F7F6-284D-8AD2-BD0CEA0499D0}" type="par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1F9525-EE3A-D845-BD77-140D0E15FDBF}" type="sib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1359D6-A132-9647-9D2A-716A79794006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95DE05C7-99BC-8748-810D-144D2F2C7993}" type="par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966496-5053-024A-B471-E3D6BFA6B63F}" type="sib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B393CE-3FBD-EE48-9639-7628DA8F537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578D290-93FB-5B43-B52B-4550165C09AD}" type="par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61718A-B874-BE44-9E15-A3DC9C0B934D}" type="sib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564F30-2AA6-784C-95C1-B4C1E76B1FE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49D070F3-87F4-644C-9032-9C492923894C}" type="par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CECE4-9718-3542-A204-E421EFFEDC13}" type="sib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E6D4ED-73EB-F148-9042-5078804C00F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BB3A240A-745E-6244-A92F-5F3EB9FDA001}" type="par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050ECA-B73A-F048-BB90-DB875F34EE64}" type="sib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54D41F-6C01-C94A-8EAB-35B53CD239F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CF6AF771-EFA4-0748-9647-18784EA48069}" type="par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CA2E4F-C85F-7F4C-96C2-6ADFAC09CC33}" type="sib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A500D5-0685-AD4F-82CF-D28EB2A38D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24A9EA0B-F1C7-0D42-88B9-D38ED72FD82E}" type="par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E776A0-0152-9548-9418-7A70087EB34E}" type="sib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9B8355-328A-A249-AD8C-39D7EE3BD9E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04C981AE-F899-C443-9A27-3EEA01920D2A}" type="par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30C62A-D01E-CE4E-8C2F-A94E641A80FA}" type="sib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70D945-73DE-574A-ADAB-E1237DEF564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its goal?	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3E0B4226-A2C8-EA4A-BA48-79B66C895AEF}" type="sib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D6CC6F-9289-3148-A8B4-89DAD13F6367}" type="par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ED208-BCBC-AE46-84C3-0135524859C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title clearly describe what it offers?</a:t>
          </a:r>
          <a:endParaRPr lang="en-MK" dirty="0">
            <a:solidFill>
              <a:schemeClr val="tx1"/>
            </a:solidFill>
          </a:endParaRPr>
        </a:p>
      </dgm:t>
    </dgm:pt>
    <dgm:pt modelId="{86CDCE98-D355-9346-A7F5-B57D637C6FCB}" type="sib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E4A67-2B9C-B845-AF8A-EA809E31E0F4}" type="par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E25788-E18A-BF40-BA84-0B9C25547809}" type="pres">
      <dgm:prSet presAssocID="{15FD2425-41E9-D442-9755-636D07141BA7}" presName="linear" presStyleCnt="0">
        <dgm:presLayoutVars>
          <dgm:animLvl val="lvl"/>
          <dgm:resizeHandles val="exact"/>
        </dgm:presLayoutVars>
      </dgm:prSet>
      <dgm:spPr/>
    </dgm:pt>
    <dgm:pt modelId="{3E68C4AD-0034-4A4F-8CC8-EA29B5A41F46}" type="pres">
      <dgm:prSet presAssocID="{53CED208-BCBC-AE46-84C3-0135524859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57221-F486-E043-B9CF-F999378E7AC7}" type="pres">
      <dgm:prSet presAssocID="{53CED208-BCBC-AE46-84C3-0135524859CB}" presName="childText" presStyleLbl="revTx" presStyleIdx="0" presStyleCnt="5">
        <dgm:presLayoutVars>
          <dgm:bulletEnabled val="1"/>
        </dgm:presLayoutVars>
      </dgm:prSet>
      <dgm:spPr/>
    </dgm:pt>
    <dgm:pt modelId="{A6B18379-2A4B-D944-AFAB-2DD95B253FD4}" type="pres">
      <dgm:prSet presAssocID="{3D70D945-73DE-574A-ADAB-E1237DEF56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19A5CC-2AE5-6140-A7C7-3041A61E0E0E}" type="pres">
      <dgm:prSet presAssocID="{3D70D945-73DE-574A-ADAB-E1237DEF5643}" presName="childText" presStyleLbl="revTx" presStyleIdx="1" presStyleCnt="5">
        <dgm:presLayoutVars>
          <dgm:bulletEnabled val="1"/>
        </dgm:presLayoutVars>
      </dgm:prSet>
      <dgm:spPr/>
    </dgm:pt>
    <dgm:pt modelId="{F6DCFE5C-C164-334C-9941-BD81473B2D05}" type="pres">
      <dgm:prSet presAssocID="{31C7D7A6-DD67-2443-86D0-F0920CE414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4B2BD4-7ECC-964E-8B24-742BBB23C321}" type="pres">
      <dgm:prSet presAssocID="{31C7D7A6-DD67-2443-86D0-F0920CE41425}" presName="childText" presStyleLbl="revTx" presStyleIdx="2" presStyleCnt="5">
        <dgm:presLayoutVars>
          <dgm:bulletEnabled val="1"/>
        </dgm:presLayoutVars>
      </dgm:prSet>
      <dgm:spPr/>
    </dgm:pt>
    <dgm:pt modelId="{0F950A83-A289-A048-A57D-E296A5D5DAA3}" type="pres">
      <dgm:prSet presAssocID="{101359D6-A132-9647-9D2A-716A797940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FD5C302-703E-824F-938E-CCA8DFFBBCA5}" type="pres">
      <dgm:prSet presAssocID="{101359D6-A132-9647-9D2A-716A79794006}" presName="childText" presStyleLbl="revTx" presStyleIdx="3" presStyleCnt="5">
        <dgm:presLayoutVars>
          <dgm:bulletEnabled val="1"/>
        </dgm:presLayoutVars>
      </dgm:prSet>
      <dgm:spPr/>
    </dgm:pt>
    <dgm:pt modelId="{D7578C4C-B35A-6840-9E96-2E470C471243}" type="pres">
      <dgm:prSet presAssocID="{B1B393CE-3FBD-EE48-9639-7628DA8F537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3569B0B-6783-1247-B968-DF9E74BF9715}" type="pres">
      <dgm:prSet presAssocID="{B1B393CE-3FBD-EE48-9639-7628DA8F537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45DA7001-D8CE-AA40-AF0C-14F7FF9A248A}" type="presOf" srcId="{EA564F30-2AA6-784C-95C1-B4C1E76B1FEC}" destId="{D4457221-F486-E043-B9CF-F999378E7AC7}" srcOrd="0" destOrd="0" presId="urn:microsoft.com/office/officeart/2005/8/layout/vList2"/>
    <dgm:cxn modelId="{F43A410A-6C20-F841-BDA0-895277F9BBB1}" srcId="{3D70D945-73DE-574A-ADAB-E1237DEF5643}" destId="{BCE6D4ED-73EB-F148-9042-5078804C00FE}" srcOrd="0" destOrd="0" parTransId="{BB3A240A-745E-6244-A92F-5F3EB9FDA001}" sibTransId="{B7050ECA-B73A-F048-BB90-DB875F34EE64}"/>
    <dgm:cxn modelId="{D5B9EC25-A415-1940-9E36-96A8D4A82482}" srcId="{15FD2425-41E9-D442-9755-636D07141BA7}" destId="{53CED208-BCBC-AE46-84C3-0135524859CB}" srcOrd="0" destOrd="0" parTransId="{4ECE4A67-2B9C-B845-AF8A-EA809E31E0F4}" sibTransId="{86CDCE98-D355-9346-A7F5-B57D637C6FCB}"/>
    <dgm:cxn modelId="{2B83F628-BEC9-614D-BFFF-1F415EBBDBEB}" srcId="{15FD2425-41E9-D442-9755-636D07141BA7}" destId="{3D70D945-73DE-574A-ADAB-E1237DEF5643}" srcOrd="1" destOrd="0" parTransId="{DCD6CC6F-9289-3148-A8B4-89DAD13F6367}" sibTransId="{3E0B4226-A2C8-EA4A-BA48-79B66C895AEF}"/>
    <dgm:cxn modelId="{829FF247-4579-BF42-9F46-8AA1F414EF96}" srcId="{15FD2425-41E9-D442-9755-636D07141BA7}" destId="{101359D6-A132-9647-9D2A-716A79794006}" srcOrd="3" destOrd="0" parTransId="{95DE05C7-99BC-8748-810D-144D2F2C7993}" sibTransId="{D6966496-5053-024A-B471-E3D6BFA6B63F}"/>
    <dgm:cxn modelId="{A3BE154D-C425-974E-BB4F-B549C321C783}" srcId="{B1B393CE-3FBD-EE48-9639-7628DA8F5379}" destId="{7C9B8355-328A-A249-AD8C-39D7EE3BD9E0}" srcOrd="0" destOrd="0" parTransId="{04C981AE-F899-C443-9A27-3EEA01920D2A}" sibTransId="{E230C62A-D01E-CE4E-8C2F-A94E641A80FA}"/>
    <dgm:cxn modelId="{E17D2D4D-1323-DC49-AAA2-764F6634FA82}" srcId="{15FD2425-41E9-D442-9755-636D07141BA7}" destId="{31C7D7A6-DD67-2443-86D0-F0920CE41425}" srcOrd="2" destOrd="0" parTransId="{8E2D2581-F7F6-284D-8AD2-BD0CEA0499D0}" sibTransId="{031F9525-EE3A-D845-BD77-140D0E15FDBF}"/>
    <dgm:cxn modelId="{E52FEC56-5BE1-564B-981F-1BF524BAF567}" type="presOf" srcId="{3D70D945-73DE-574A-ADAB-E1237DEF5643}" destId="{A6B18379-2A4B-D944-AFAB-2DD95B253FD4}" srcOrd="0" destOrd="0" presId="urn:microsoft.com/office/officeart/2005/8/layout/vList2"/>
    <dgm:cxn modelId="{AAC9165E-EA49-6D41-A608-D0F0C71AC397}" srcId="{15FD2425-41E9-D442-9755-636D07141BA7}" destId="{B1B393CE-3FBD-EE48-9639-7628DA8F5379}" srcOrd="4" destOrd="0" parTransId="{8578D290-93FB-5B43-B52B-4550165C09AD}" sibTransId="{0C61718A-B874-BE44-9E15-A3DC9C0B934D}"/>
    <dgm:cxn modelId="{8EADD361-4DB3-D445-912C-EE201D3717F6}" type="presOf" srcId="{B1B393CE-3FBD-EE48-9639-7628DA8F5379}" destId="{D7578C4C-B35A-6840-9E96-2E470C471243}" srcOrd="0" destOrd="0" presId="urn:microsoft.com/office/officeart/2005/8/layout/vList2"/>
    <dgm:cxn modelId="{59230171-0B7B-7443-B737-3DC7F70AE46B}" type="presOf" srcId="{15FD2425-41E9-D442-9755-636D07141BA7}" destId="{65E25788-E18A-BF40-BA84-0B9C25547809}" srcOrd="0" destOrd="0" presId="urn:microsoft.com/office/officeart/2005/8/layout/vList2"/>
    <dgm:cxn modelId="{C7FA2274-84DC-3844-978D-04F88A415AC3}" type="presOf" srcId="{7C9B8355-328A-A249-AD8C-39D7EE3BD9E0}" destId="{53569B0B-6783-1247-B968-DF9E74BF9715}" srcOrd="0" destOrd="0" presId="urn:microsoft.com/office/officeart/2005/8/layout/vList2"/>
    <dgm:cxn modelId="{C81D7883-85F6-7C49-A25F-5AD7776F8AE1}" srcId="{53CED208-BCBC-AE46-84C3-0135524859CB}" destId="{EA564F30-2AA6-784C-95C1-B4C1E76B1FEC}" srcOrd="0" destOrd="0" parTransId="{49D070F3-87F4-644C-9032-9C492923894C}" sibTransId="{091CECE4-9718-3542-A204-E421EFFEDC13}"/>
    <dgm:cxn modelId="{8A628188-A25D-7247-B8B0-633EC0F043E1}" srcId="{101359D6-A132-9647-9D2A-716A79794006}" destId="{E4A500D5-0685-AD4F-82CF-D28EB2A38D3A}" srcOrd="0" destOrd="0" parTransId="{24A9EA0B-F1C7-0D42-88B9-D38ED72FD82E}" sibTransId="{9CE776A0-0152-9548-9418-7A70087EB34E}"/>
    <dgm:cxn modelId="{2576BC8A-2AD8-5A43-BE23-500C68871527}" type="presOf" srcId="{BCE6D4ED-73EB-F148-9042-5078804C00FE}" destId="{D719A5CC-2AE5-6140-A7C7-3041A61E0E0E}" srcOrd="0" destOrd="0" presId="urn:microsoft.com/office/officeart/2005/8/layout/vList2"/>
    <dgm:cxn modelId="{6388E695-9B7D-9A45-820C-DAA18460B49C}" type="presOf" srcId="{101359D6-A132-9647-9D2A-716A79794006}" destId="{0F950A83-A289-A048-A57D-E296A5D5DAA3}" srcOrd="0" destOrd="0" presId="urn:microsoft.com/office/officeart/2005/8/layout/vList2"/>
    <dgm:cxn modelId="{C0BB589D-9BFA-5A42-80AF-D508CE72F77C}" type="presOf" srcId="{9A54D41F-6C01-C94A-8EAB-35B53CD239F9}" destId="{EA4B2BD4-7ECC-964E-8B24-742BBB23C321}" srcOrd="0" destOrd="0" presId="urn:microsoft.com/office/officeart/2005/8/layout/vList2"/>
    <dgm:cxn modelId="{C60EA0AC-32F3-954F-B577-C19973A9704B}" type="presOf" srcId="{53CED208-BCBC-AE46-84C3-0135524859CB}" destId="{3E68C4AD-0034-4A4F-8CC8-EA29B5A41F46}" srcOrd="0" destOrd="0" presId="urn:microsoft.com/office/officeart/2005/8/layout/vList2"/>
    <dgm:cxn modelId="{20AF09E1-575E-9C40-993C-FE4D07FB2E22}" srcId="{31C7D7A6-DD67-2443-86D0-F0920CE41425}" destId="{9A54D41F-6C01-C94A-8EAB-35B53CD239F9}" srcOrd="0" destOrd="0" parTransId="{CF6AF771-EFA4-0748-9647-18784EA48069}" sibTransId="{79CA2E4F-C85F-7F4C-96C2-6ADFAC09CC33}"/>
    <dgm:cxn modelId="{CF3DFEED-5BCF-0040-A268-126B03BE6088}" type="presOf" srcId="{31C7D7A6-DD67-2443-86D0-F0920CE41425}" destId="{F6DCFE5C-C164-334C-9941-BD81473B2D05}" srcOrd="0" destOrd="0" presId="urn:microsoft.com/office/officeart/2005/8/layout/vList2"/>
    <dgm:cxn modelId="{BCEBA4F2-D909-ED40-B69A-A3E36A26A2A6}" type="presOf" srcId="{E4A500D5-0685-AD4F-82CF-D28EB2A38D3A}" destId="{5FD5C302-703E-824F-938E-CCA8DFFBBCA5}" srcOrd="0" destOrd="0" presId="urn:microsoft.com/office/officeart/2005/8/layout/vList2"/>
    <dgm:cxn modelId="{F8A9CA8F-25D5-DD4A-A6CA-1DDF0DD0A579}" type="presParOf" srcId="{65E25788-E18A-BF40-BA84-0B9C25547809}" destId="{3E68C4AD-0034-4A4F-8CC8-EA29B5A41F46}" srcOrd="0" destOrd="0" presId="urn:microsoft.com/office/officeart/2005/8/layout/vList2"/>
    <dgm:cxn modelId="{528583B3-22A1-D244-B72B-8B00314A63C3}" type="presParOf" srcId="{65E25788-E18A-BF40-BA84-0B9C25547809}" destId="{D4457221-F486-E043-B9CF-F999378E7AC7}" srcOrd="1" destOrd="0" presId="urn:microsoft.com/office/officeart/2005/8/layout/vList2"/>
    <dgm:cxn modelId="{382782AC-48E0-634D-8CC2-6256E3539D29}" type="presParOf" srcId="{65E25788-E18A-BF40-BA84-0B9C25547809}" destId="{A6B18379-2A4B-D944-AFAB-2DD95B253FD4}" srcOrd="2" destOrd="0" presId="urn:microsoft.com/office/officeart/2005/8/layout/vList2"/>
    <dgm:cxn modelId="{B1B101C2-A4D2-5E45-9362-1CEC6E024B5E}" type="presParOf" srcId="{65E25788-E18A-BF40-BA84-0B9C25547809}" destId="{D719A5CC-2AE5-6140-A7C7-3041A61E0E0E}" srcOrd="3" destOrd="0" presId="urn:microsoft.com/office/officeart/2005/8/layout/vList2"/>
    <dgm:cxn modelId="{E0B54592-0A45-B64A-816F-1EB5876F194A}" type="presParOf" srcId="{65E25788-E18A-BF40-BA84-0B9C25547809}" destId="{F6DCFE5C-C164-334C-9941-BD81473B2D05}" srcOrd="4" destOrd="0" presId="urn:microsoft.com/office/officeart/2005/8/layout/vList2"/>
    <dgm:cxn modelId="{A48E25D3-1647-0B4B-BC42-58C80819A52A}" type="presParOf" srcId="{65E25788-E18A-BF40-BA84-0B9C25547809}" destId="{EA4B2BD4-7ECC-964E-8B24-742BBB23C321}" srcOrd="5" destOrd="0" presId="urn:microsoft.com/office/officeart/2005/8/layout/vList2"/>
    <dgm:cxn modelId="{68ACDB32-417A-784A-B265-6D6F223301DA}" type="presParOf" srcId="{65E25788-E18A-BF40-BA84-0B9C25547809}" destId="{0F950A83-A289-A048-A57D-E296A5D5DAA3}" srcOrd="6" destOrd="0" presId="urn:microsoft.com/office/officeart/2005/8/layout/vList2"/>
    <dgm:cxn modelId="{EDC9862B-7B8D-F34C-BBB9-DB8E8C7014E9}" type="presParOf" srcId="{65E25788-E18A-BF40-BA84-0B9C25547809}" destId="{5FD5C302-703E-824F-938E-CCA8DFFBBCA5}" srcOrd="7" destOrd="0" presId="urn:microsoft.com/office/officeart/2005/8/layout/vList2"/>
    <dgm:cxn modelId="{B93F5337-6714-4448-8050-4482901C6EEC}" type="presParOf" srcId="{65E25788-E18A-BF40-BA84-0B9C25547809}" destId="{D7578C4C-B35A-6840-9E96-2E470C471243}" srcOrd="8" destOrd="0" presId="urn:microsoft.com/office/officeart/2005/8/layout/vList2"/>
    <dgm:cxn modelId="{20756CA6-62CE-3645-B9F5-7F92F1FB44F7}" type="presParOf" srcId="{65E25788-E18A-BF40-BA84-0B9C25547809}" destId="{53569B0B-6783-1247-B968-DF9E74BF971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070489-DDDC-6546-992B-C58E5242F38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1743B34-C941-7841-ABDA-712016A55A5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describe its program / outline?</a:t>
          </a:r>
        </a:p>
      </dgm:t>
    </dgm:pt>
    <dgm:pt modelId="{E83A5FEF-9725-1F4A-AA66-79E9DED07C1D}" type="par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9425BD-87FB-4448-8803-286E191240A1}" type="sib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4B9B03-367C-2B4C-A3E1-A118D6DFD99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CFE39F4B-501C-C44B-83C9-32682DD30C0F}" type="par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416A8-346E-9943-8F54-4AE73550397A}" type="sib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6FA9A6-BEDF-B54D-828C-FE94721B80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cover different learning styles?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AA77BBAB-76EF-064F-9452-C8666EC6D889}" type="par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C6916D-060B-244A-BF54-8FAD60597462}" type="sib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DE7F1C-3058-174D-8B79-26723BD94C8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content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B34E6BE-6B75-734E-A7E0-B23DA9B98167}" type="par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71156-A5D8-6847-AE73-724B4C2A3F12}" type="sib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1C6EBD-C8FA-2547-80EC-FA9CA7D7A8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D54C065E-0F68-7C49-8A4F-EC2BBA4D9E6C}" type="par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BE4ACD-091C-8947-B495-6D078F959ADB}" type="sib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FA0622-9161-C842-AF48-EC2859B768C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9961F84A-109D-7A40-9435-B190DC2A8DC2}" type="par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98F88C-77BB-BF45-88E8-CB996840F638}" type="sib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1C9E810-FEA4-9240-8D2C-F3147ABFC041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6CD28AE3-514B-4244-9DAD-88FF9C4ADA41}" type="par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E5D3AF-DFF6-4148-9D11-186C16B963AE}" type="sib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F9E951-A77B-E141-9CF1-60857689BDC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6786B6A-6858-A143-B410-FE2F165C59D5}" type="par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B93CDA-DE95-EC40-8A3B-700660076A5E}" type="sib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C1D4BA1-C6B2-FE4F-A6B5-06DA1A82EF9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881782EC-A67A-304F-A55F-979CAC0A847E}" type="par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1AB514-9714-C447-8EDF-1EEC7411E4C1}" type="sib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32F2B4-9458-B94C-A7AD-432A4385633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</a:t>
          </a: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39AD7204-51D5-6F43-AD83-A0526A7E2F8B}" type="par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52C975-3D04-0B41-B59E-87C116A75ADA}" type="sib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FA9E7-6345-CE4B-9BBA-65F4B7D54E50}" type="pres">
      <dgm:prSet presAssocID="{8D070489-DDDC-6546-992B-C58E5242F387}" presName="linear" presStyleCnt="0">
        <dgm:presLayoutVars>
          <dgm:animLvl val="lvl"/>
          <dgm:resizeHandles val="exact"/>
        </dgm:presLayoutVars>
      </dgm:prSet>
      <dgm:spPr/>
    </dgm:pt>
    <dgm:pt modelId="{058200BB-B0A6-094D-B402-82F6524DCEBD}" type="pres">
      <dgm:prSet presAssocID="{E1743B34-C941-7841-ABDA-712016A55A5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87696FA-6774-BE40-B88A-EAA7531998A5}" type="pres">
      <dgm:prSet presAssocID="{E1743B34-C941-7841-ABDA-712016A55A59}" presName="childText" presStyleLbl="revTx" presStyleIdx="0" presStyleCnt="5">
        <dgm:presLayoutVars>
          <dgm:bulletEnabled val="1"/>
        </dgm:presLayoutVars>
      </dgm:prSet>
      <dgm:spPr/>
    </dgm:pt>
    <dgm:pt modelId="{F118DEF4-E42E-314B-8E7B-7673DD59C205}" type="pres">
      <dgm:prSet presAssocID="{376FA9A6-BEDF-B54D-828C-FE94721B80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BF95C8-AA9D-7248-AE62-BD7D104C2EA6}" type="pres">
      <dgm:prSet presAssocID="{376FA9A6-BEDF-B54D-828C-FE94721B802E}" presName="childText" presStyleLbl="revTx" presStyleIdx="1" presStyleCnt="5">
        <dgm:presLayoutVars>
          <dgm:bulletEnabled val="1"/>
        </dgm:presLayoutVars>
      </dgm:prSet>
      <dgm:spPr/>
    </dgm:pt>
    <dgm:pt modelId="{335B3CFA-9C7A-DD45-B71F-020EAE01E1B0}" type="pres">
      <dgm:prSet presAssocID="{111C6EBD-C8FA-2547-80EC-FA9CA7D7A8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93F150-2E0C-044A-A109-64C07C3AFCA5}" type="pres">
      <dgm:prSet presAssocID="{111C6EBD-C8FA-2547-80EC-FA9CA7D7A81B}" presName="childText" presStyleLbl="revTx" presStyleIdx="2" presStyleCnt="5">
        <dgm:presLayoutVars>
          <dgm:bulletEnabled val="1"/>
        </dgm:presLayoutVars>
      </dgm:prSet>
      <dgm:spPr/>
    </dgm:pt>
    <dgm:pt modelId="{E8333C91-0C20-1F42-924E-141E0D626ADE}" type="pres">
      <dgm:prSet presAssocID="{71C9E810-FEA4-9240-8D2C-F3147ABFC04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C7E4B7-EADD-5B4E-A40A-D12963F2EB25}" type="pres">
      <dgm:prSet presAssocID="{71C9E810-FEA4-9240-8D2C-F3147ABFC041}" presName="childText" presStyleLbl="revTx" presStyleIdx="3" presStyleCnt="5">
        <dgm:presLayoutVars>
          <dgm:bulletEnabled val="1"/>
        </dgm:presLayoutVars>
      </dgm:prSet>
      <dgm:spPr/>
    </dgm:pt>
    <dgm:pt modelId="{0B5F6955-A749-5D4D-BBA3-6185F13796B5}" type="pres">
      <dgm:prSet presAssocID="{4C1D4BA1-C6B2-FE4F-A6B5-06DA1A82EF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26C5987-C193-F546-A79E-380DD32CC293}" type="pres">
      <dgm:prSet presAssocID="{4C1D4BA1-C6B2-FE4F-A6B5-06DA1A82EF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72FFD05-72A8-7242-BBD6-0FE39365BAFB}" srcId="{E1743B34-C941-7841-ABDA-712016A55A59}" destId="{0A4B9B03-367C-2B4C-A3E1-A118D6DFD999}" srcOrd="0" destOrd="0" parTransId="{CFE39F4B-501C-C44B-83C9-32682DD30C0F}" sibTransId="{EFF416A8-346E-9943-8F54-4AE73550397A}"/>
    <dgm:cxn modelId="{E6E8A70D-138B-3E41-B06D-8328C25A1066}" type="presOf" srcId="{376FA9A6-BEDF-B54D-828C-FE94721B802E}" destId="{F118DEF4-E42E-314B-8E7B-7673DD59C205}" srcOrd="0" destOrd="0" presId="urn:microsoft.com/office/officeart/2005/8/layout/vList2"/>
    <dgm:cxn modelId="{B3CDC20D-51F1-854E-BA4B-CC57D6CED08A}" type="presOf" srcId="{F832F2B4-9458-B94C-A7AD-432A4385633D}" destId="{126C5987-C193-F546-A79E-380DD32CC293}" srcOrd="0" destOrd="0" presId="urn:microsoft.com/office/officeart/2005/8/layout/vList2"/>
    <dgm:cxn modelId="{CF707A1C-15C8-5043-96CA-FDC3B03E2930}" srcId="{8D070489-DDDC-6546-992B-C58E5242F387}" destId="{111C6EBD-C8FA-2547-80EC-FA9CA7D7A81B}" srcOrd="2" destOrd="0" parTransId="{D54C065E-0F68-7C49-8A4F-EC2BBA4D9E6C}" sibTransId="{E0BE4ACD-091C-8947-B495-6D078F959ADB}"/>
    <dgm:cxn modelId="{CC16F41F-5D31-A648-B0B7-26273CF4078D}" srcId="{8D070489-DDDC-6546-992B-C58E5242F387}" destId="{E1743B34-C941-7841-ABDA-712016A55A59}" srcOrd="0" destOrd="0" parTransId="{E83A5FEF-9725-1F4A-AA66-79E9DED07C1D}" sibTransId="{929425BD-87FB-4448-8803-286E191240A1}"/>
    <dgm:cxn modelId="{85280224-4ACE-4E4C-848C-A052F278AA89}" type="presOf" srcId="{8D070489-DDDC-6546-992B-C58E5242F387}" destId="{51BFA9E7-6345-CE4B-9BBA-65F4B7D54E50}" srcOrd="0" destOrd="0" presId="urn:microsoft.com/office/officeart/2005/8/layout/vList2"/>
    <dgm:cxn modelId="{C03E5024-DBE6-DA48-BA87-27C39F1EED5A}" type="presOf" srcId="{0CFA0622-9161-C842-AF48-EC2859B768CE}" destId="{1293F150-2E0C-044A-A109-64C07C3AFCA5}" srcOrd="0" destOrd="0" presId="urn:microsoft.com/office/officeart/2005/8/layout/vList2"/>
    <dgm:cxn modelId="{5F11452D-555D-F24E-81C0-9E4DB70FDBAA}" type="presOf" srcId="{4C1D4BA1-C6B2-FE4F-A6B5-06DA1A82EF95}" destId="{0B5F6955-A749-5D4D-BBA3-6185F13796B5}" srcOrd="0" destOrd="0" presId="urn:microsoft.com/office/officeart/2005/8/layout/vList2"/>
    <dgm:cxn modelId="{B9A2E831-3C7A-E848-B991-59CC5DDBA5A6}" type="presOf" srcId="{111C6EBD-C8FA-2547-80EC-FA9CA7D7A81B}" destId="{335B3CFA-9C7A-DD45-B71F-020EAE01E1B0}" srcOrd="0" destOrd="0" presId="urn:microsoft.com/office/officeart/2005/8/layout/vList2"/>
    <dgm:cxn modelId="{851C0B36-B8D7-C44C-929A-5DE4C5D61DD1}" type="presOf" srcId="{AADE7F1C-3058-174D-8B79-26723BD94C85}" destId="{2CBF95C8-AA9D-7248-AE62-BD7D104C2EA6}" srcOrd="0" destOrd="0" presId="urn:microsoft.com/office/officeart/2005/8/layout/vList2"/>
    <dgm:cxn modelId="{83C3773A-E1AE-1F4A-A9D6-59A82B11A853}" srcId="{8D070489-DDDC-6546-992B-C58E5242F387}" destId="{376FA9A6-BEDF-B54D-828C-FE94721B802E}" srcOrd="1" destOrd="0" parTransId="{AA77BBAB-76EF-064F-9452-C8666EC6D889}" sibTransId="{50C6916D-060B-244A-BF54-8FAD60597462}"/>
    <dgm:cxn modelId="{02250F41-0AD7-1F4B-9628-061F3CBF9CD0}" srcId="{8D070489-DDDC-6546-992B-C58E5242F387}" destId="{4C1D4BA1-C6B2-FE4F-A6B5-06DA1A82EF95}" srcOrd="4" destOrd="0" parTransId="{881782EC-A67A-304F-A55F-979CAC0A847E}" sibTransId="{0A1AB514-9714-C447-8EDF-1EEC7411E4C1}"/>
    <dgm:cxn modelId="{DC46E345-7429-844E-BD9D-DCB71D36D536}" type="presOf" srcId="{E1743B34-C941-7841-ABDA-712016A55A59}" destId="{058200BB-B0A6-094D-B402-82F6524DCEBD}" srcOrd="0" destOrd="0" presId="urn:microsoft.com/office/officeart/2005/8/layout/vList2"/>
    <dgm:cxn modelId="{002F7E59-F2BB-1346-9949-7EF1CFDEBB25}" type="presOf" srcId="{71C9E810-FEA4-9240-8D2C-F3147ABFC041}" destId="{E8333C91-0C20-1F42-924E-141E0D626ADE}" srcOrd="0" destOrd="0" presId="urn:microsoft.com/office/officeart/2005/8/layout/vList2"/>
    <dgm:cxn modelId="{86EFC765-5D4C-ED4D-A521-08EEC3AD94AF}" srcId="{71C9E810-FEA4-9240-8D2C-F3147ABFC041}" destId="{CBF9E951-A77B-E141-9CF1-60857689BDC3}" srcOrd="0" destOrd="0" parTransId="{56786B6A-6858-A143-B410-FE2F165C59D5}" sibTransId="{42B93CDA-DE95-EC40-8A3B-700660076A5E}"/>
    <dgm:cxn modelId="{0315D583-728D-404C-88AB-F52ABDF0B8FA}" type="presOf" srcId="{CBF9E951-A77B-E141-9CF1-60857689BDC3}" destId="{1EC7E4B7-EADD-5B4E-A40A-D12963F2EB25}" srcOrd="0" destOrd="0" presId="urn:microsoft.com/office/officeart/2005/8/layout/vList2"/>
    <dgm:cxn modelId="{7792B3A5-329C-5446-B3C7-04D923200190}" type="presOf" srcId="{0A4B9B03-367C-2B4C-A3E1-A118D6DFD999}" destId="{A87696FA-6774-BE40-B88A-EAA7531998A5}" srcOrd="0" destOrd="0" presId="urn:microsoft.com/office/officeart/2005/8/layout/vList2"/>
    <dgm:cxn modelId="{B745EFB2-C885-D747-95AA-1ED1C86E7E24}" srcId="{376FA9A6-BEDF-B54D-828C-FE94721B802E}" destId="{AADE7F1C-3058-174D-8B79-26723BD94C85}" srcOrd="0" destOrd="0" parTransId="{5B34E6BE-6B75-734E-A7E0-B23DA9B98167}" sibTransId="{16071156-A5D8-6847-AE73-724B4C2A3F12}"/>
    <dgm:cxn modelId="{47E4D2C3-C397-2747-922E-D241A8454882}" srcId="{8D070489-DDDC-6546-992B-C58E5242F387}" destId="{71C9E810-FEA4-9240-8D2C-F3147ABFC041}" srcOrd="3" destOrd="0" parTransId="{6CD28AE3-514B-4244-9DAD-88FF9C4ADA41}" sibTransId="{9DE5D3AF-DFF6-4148-9D11-186C16B963AE}"/>
    <dgm:cxn modelId="{4B8DCED4-45AC-DC40-8D5A-8BA6E522F6F5}" srcId="{4C1D4BA1-C6B2-FE4F-A6B5-06DA1A82EF95}" destId="{F832F2B4-9458-B94C-A7AD-432A4385633D}" srcOrd="0" destOrd="0" parTransId="{39AD7204-51D5-6F43-AD83-A0526A7E2F8B}" sibTransId="{C252C975-3D04-0B41-B59E-87C116A75ADA}"/>
    <dgm:cxn modelId="{205C8AEF-E5AB-C040-848B-25DFBFF0D55F}" srcId="{111C6EBD-C8FA-2547-80EC-FA9CA7D7A81B}" destId="{0CFA0622-9161-C842-AF48-EC2859B768CE}" srcOrd="0" destOrd="0" parTransId="{9961F84A-109D-7A40-9435-B190DC2A8DC2}" sibTransId="{2E98F88C-77BB-BF45-88E8-CB996840F638}"/>
    <dgm:cxn modelId="{DD685FF6-935C-2C4B-B9F7-E9392886C188}" type="presParOf" srcId="{51BFA9E7-6345-CE4B-9BBA-65F4B7D54E50}" destId="{058200BB-B0A6-094D-B402-82F6524DCEBD}" srcOrd="0" destOrd="0" presId="urn:microsoft.com/office/officeart/2005/8/layout/vList2"/>
    <dgm:cxn modelId="{10CE99B3-4F65-3E47-A801-B6573FAA64C5}" type="presParOf" srcId="{51BFA9E7-6345-CE4B-9BBA-65F4B7D54E50}" destId="{A87696FA-6774-BE40-B88A-EAA7531998A5}" srcOrd="1" destOrd="0" presId="urn:microsoft.com/office/officeart/2005/8/layout/vList2"/>
    <dgm:cxn modelId="{4904C723-A090-734D-8D3C-A517E8195F2B}" type="presParOf" srcId="{51BFA9E7-6345-CE4B-9BBA-65F4B7D54E50}" destId="{F118DEF4-E42E-314B-8E7B-7673DD59C205}" srcOrd="2" destOrd="0" presId="urn:microsoft.com/office/officeart/2005/8/layout/vList2"/>
    <dgm:cxn modelId="{D56C550C-3E11-2C4D-969F-0B605393F789}" type="presParOf" srcId="{51BFA9E7-6345-CE4B-9BBA-65F4B7D54E50}" destId="{2CBF95C8-AA9D-7248-AE62-BD7D104C2EA6}" srcOrd="3" destOrd="0" presId="urn:microsoft.com/office/officeart/2005/8/layout/vList2"/>
    <dgm:cxn modelId="{5C184380-4372-C74D-9E7E-499DD1F58DE4}" type="presParOf" srcId="{51BFA9E7-6345-CE4B-9BBA-65F4B7D54E50}" destId="{335B3CFA-9C7A-DD45-B71F-020EAE01E1B0}" srcOrd="4" destOrd="0" presId="urn:microsoft.com/office/officeart/2005/8/layout/vList2"/>
    <dgm:cxn modelId="{EBC182B4-DB43-104C-814F-4B402C3D36DA}" type="presParOf" srcId="{51BFA9E7-6345-CE4B-9BBA-65F4B7D54E50}" destId="{1293F150-2E0C-044A-A109-64C07C3AFCA5}" srcOrd="5" destOrd="0" presId="urn:microsoft.com/office/officeart/2005/8/layout/vList2"/>
    <dgm:cxn modelId="{D4B6F15E-5A57-6440-8FA4-06133CF6D1E0}" type="presParOf" srcId="{51BFA9E7-6345-CE4B-9BBA-65F4B7D54E50}" destId="{E8333C91-0C20-1F42-924E-141E0D626ADE}" srcOrd="6" destOrd="0" presId="urn:microsoft.com/office/officeart/2005/8/layout/vList2"/>
    <dgm:cxn modelId="{C8AF5F4F-5C41-8145-BAE7-F0BE5A729F0B}" type="presParOf" srcId="{51BFA9E7-6345-CE4B-9BBA-65F4B7D54E50}" destId="{1EC7E4B7-EADD-5B4E-A40A-D12963F2EB25}" srcOrd="7" destOrd="0" presId="urn:microsoft.com/office/officeart/2005/8/layout/vList2"/>
    <dgm:cxn modelId="{E19A769F-39AF-E44F-87C7-13B63D4946EE}" type="presParOf" srcId="{51BFA9E7-6345-CE4B-9BBA-65F4B7D54E50}" destId="{0B5F6955-A749-5D4D-BBA3-6185F13796B5}" srcOrd="8" destOrd="0" presId="urn:microsoft.com/office/officeart/2005/8/layout/vList2"/>
    <dgm:cxn modelId="{FE5E0000-68BF-7C49-BF8B-A909A23A12DA}" type="presParOf" srcId="{51BFA9E7-6345-CE4B-9BBA-65F4B7D54E50}" destId="{126C5987-C193-F546-A79E-380DD32CC2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D817C2-1F9D-5641-BD56-3DD0F27065BA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9BDEDC9-E981-704B-85E9-5948750DD87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states the expected duration of the training?</a:t>
          </a:r>
        </a:p>
      </dgm:t>
    </dgm:pt>
    <dgm:pt modelId="{5484610C-4DB7-0D4A-A85B-5CB30040D82A}" type="par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8D4DB68-0F2F-C64D-9123-8E76327404BC}" type="sib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AB7A96C-9C00-0141-8245-BE1BF21C4F8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C398CFA-A6EC-3441-9384-89541D3BD7A5}" type="par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1660F065-BD3D-C24B-865D-7C6BE7DAAE2E}" type="sib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D725ECE8-3957-3445-8383-266AC9BA97BA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46BABA12-F706-3D43-ABD1-00AACC231740}" type="par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6CC62DE-04DC-5346-A5BF-7306317EDFC3}" type="sib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61E89EEC-0541-6442-95A4-61CF1EDD40AE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0D2ACBB-662C-C64F-A936-AA8CB0422FCE}" type="par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A4B61E6-3BFB-5846-9965-0CDAEE211591}" type="sib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3E66EEF-FF0E-8045-9760-2BB24F52C324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2F2A8C0A-D3D0-154F-AE8C-DEE88C1411B9}" type="par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60CBF27-8C35-7846-96AE-B18ACECD3C43}" type="sib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1B6B7CD-0670-5D44-9025-E7352919FFD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82B4AF3C-AFD0-9140-906A-4B47845190DF}" type="par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864FF0E8-AFCB-204A-A771-A43F2FBF6107}" type="sib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C7B61EF9-D6DA-654F-89DB-F71A15556E44}">
      <dgm:prSet custT="1"/>
      <dgm:spPr/>
      <dgm:t>
        <a:bodyPr/>
        <a:lstStyle/>
        <a:p>
          <a:r>
            <a:rPr lang="en-GB" sz="18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3168878-F458-8D48-90BF-56EC5507F93A}" type="par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AEF262E5-E03D-354E-8D68-BED26F65D48A}" type="sib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F98AA2C-DFDA-6F42-B172-CF417DFAFC2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 + learning unit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A081B99-1A14-D843-90DB-5A6EABC59FD9}" type="par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358B9BA-8028-3741-9383-96FCADAA8CB3}" type="sib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ED06A12-9D58-9F43-8A49-0C4D7D77A228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90AA13FF-B98A-D946-BFD0-9756B4234F32}" type="par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22F0DD63-07C4-0641-ABA2-832953EFDFAE}" type="sib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3DF55F6-1A61-FA4C-B08C-B507E76AED1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activities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B288CD6-9FED-5743-AD02-DF92AC0A752B}" type="par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B349897-4C31-2747-8C44-A83F1EB77C7C}" type="sib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96AADFE-27B1-1141-BBEB-6BC0278692A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1CC8CAF-2960-B24B-8FD3-64C32445D183}" type="par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94493633-2D4A-BE43-B28E-625643C71096}" type="sib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F232149-38D2-3141-BCC1-0C98D634D268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quiz strategy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D73967C7-D239-E344-885F-092C54029319}" type="par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856A7A6-76ED-434D-98ED-49FDED8E8C80}" type="sib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4C46F47-CFCD-8F48-87FC-92F4B7A5955C}" type="pres">
      <dgm:prSet presAssocID="{7BD817C2-1F9D-5641-BD56-3DD0F27065BA}" presName="linear" presStyleCnt="0">
        <dgm:presLayoutVars>
          <dgm:animLvl val="lvl"/>
          <dgm:resizeHandles val="exact"/>
        </dgm:presLayoutVars>
      </dgm:prSet>
      <dgm:spPr/>
    </dgm:pt>
    <dgm:pt modelId="{2B2FD9A4-92E6-A646-898A-99B7D674E94C}" type="pres">
      <dgm:prSet presAssocID="{C9BDEDC9-E981-704B-85E9-5948750DD87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7B162CA-FE87-9C42-8D96-F16EFDCC5553}" type="pres">
      <dgm:prSet presAssocID="{C9BDEDC9-E981-704B-85E9-5948750DD873}" presName="childText" presStyleLbl="revTx" presStyleIdx="0" presStyleCnt="6">
        <dgm:presLayoutVars>
          <dgm:bulletEnabled val="1"/>
        </dgm:presLayoutVars>
      </dgm:prSet>
      <dgm:spPr/>
    </dgm:pt>
    <dgm:pt modelId="{958D4DC8-FD10-3149-B877-60616EDD333E}" type="pres">
      <dgm:prSet presAssocID="{D725ECE8-3957-3445-8383-266AC9BA97B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372914-6BAD-8F4F-BB4A-1204C2CF5ECB}" type="pres">
      <dgm:prSet presAssocID="{D725ECE8-3957-3445-8383-266AC9BA97BA}" presName="childText" presStyleLbl="revTx" presStyleIdx="1" presStyleCnt="6">
        <dgm:presLayoutVars>
          <dgm:bulletEnabled val="1"/>
        </dgm:presLayoutVars>
      </dgm:prSet>
      <dgm:spPr/>
    </dgm:pt>
    <dgm:pt modelId="{7F9849FB-8C9D-3B49-AF68-1159FD2CC887}" type="pres">
      <dgm:prSet presAssocID="{53E66EEF-FF0E-8045-9760-2BB24F52C32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E0E8540-FE48-014B-B44A-BF07C2363530}" type="pres">
      <dgm:prSet presAssocID="{53E66EEF-FF0E-8045-9760-2BB24F52C324}" presName="childText" presStyleLbl="revTx" presStyleIdx="2" presStyleCnt="6">
        <dgm:presLayoutVars>
          <dgm:bulletEnabled val="1"/>
        </dgm:presLayoutVars>
      </dgm:prSet>
      <dgm:spPr/>
    </dgm:pt>
    <dgm:pt modelId="{5C821A89-ECB6-1F47-9AB9-F177CF441327}" type="pres">
      <dgm:prSet presAssocID="{C7B61EF9-D6DA-654F-89DB-F71A15556E4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F067C1F-6363-B340-8EE9-CFBF43DE2159}" type="pres">
      <dgm:prSet presAssocID="{C7B61EF9-D6DA-654F-89DB-F71A15556E44}" presName="childText" presStyleLbl="revTx" presStyleIdx="3" presStyleCnt="6">
        <dgm:presLayoutVars>
          <dgm:bulletEnabled val="1"/>
        </dgm:presLayoutVars>
      </dgm:prSet>
      <dgm:spPr/>
    </dgm:pt>
    <dgm:pt modelId="{3749C41F-F362-A44C-9572-0178A1A444C6}" type="pres">
      <dgm:prSet presAssocID="{3ED06A12-9D58-9F43-8A49-0C4D7D77A2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346AD9-6A19-AE43-8363-828D914F3111}" type="pres">
      <dgm:prSet presAssocID="{3ED06A12-9D58-9F43-8A49-0C4D7D77A228}" presName="childText" presStyleLbl="revTx" presStyleIdx="4" presStyleCnt="6">
        <dgm:presLayoutVars>
          <dgm:bulletEnabled val="1"/>
        </dgm:presLayoutVars>
      </dgm:prSet>
      <dgm:spPr/>
    </dgm:pt>
    <dgm:pt modelId="{5AF70F8E-DA72-5849-9177-3BC2CF514A3C}" type="pres">
      <dgm:prSet presAssocID="{496AADFE-27B1-1141-BBEB-6BC0278692A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76C0DE-FEDA-BA4E-8A73-209976D6A366}" type="pres">
      <dgm:prSet presAssocID="{496AADFE-27B1-1141-BBEB-6BC0278692A3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3D281717-3522-2A40-BD72-FB627D174C9B}" srcId="{7BD817C2-1F9D-5641-BD56-3DD0F27065BA}" destId="{496AADFE-27B1-1141-BBEB-6BC0278692A3}" srcOrd="5" destOrd="0" parTransId="{B1CC8CAF-2960-B24B-8FD3-64C32445D183}" sibTransId="{94493633-2D4A-BE43-B28E-625643C71096}"/>
    <dgm:cxn modelId="{5F9EE718-94CE-DE45-BCF2-D9A2A8DD06B1}" srcId="{7BD817C2-1F9D-5641-BD56-3DD0F27065BA}" destId="{3ED06A12-9D58-9F43-8A49-0C4D7D77A228}" srcOrd="4" destOrd="0" parTransId="{90AA13FF-B98A-D946-BFD0-9756B4234F32}" sibTransId="{22F0DD63-07C4-0641-ABA2-832953EFDFAE}"/>
    <dgm:cxn modelId="{D7C99519-65CA-CB4E-A43F-8F7909E37524}" type="presOf" srcId="{C9BDEDC9-E981-704B-85E9-5948750DD873}" destId="{2B2FD9A4-92E6-A646-898A-99B7D674E94C}" srcOrd="0" destOrd="0" presId="urn:microsoft.com/office/officeart/2005/8/layout/vList2"/>
    <dgm:cxn modelId="{6A40CC20-7E96-684F-AF8F-B635BA31C591}" type="presOf" srcId="{5AB7A96C-9C00-0141-8245-BE1BF21C4F80}" destId="{27B162CA-FE87-9C42-8D96-F16EFDCC5553}" srcOrd="0" destOrd="0" presId="urn:microsoft.com/office/officeart/2005/8/layout/vList2"/>
    <dgm:cxn modelId="{6655663A-541E-0B4F-805D-456FC001F546}" type="presOf" srcId="{496AADFE-27B1-1141-BBEB-6BC0278692A3}" destId="{5AF70F8E-DA72-5849-9177-3BC2CF514A3C}" srcOrd="0" destOrd="0" presId="urn:microsoft.com/office/officeart/2005/8/layout/vList2"/>
    <dgm:cxn modelId="{186CA83C-F019-234F-A08F-DCD337C40616}" srcId="{C9BDEDC9-E981-704B-85E9-5948750DD873}" destId="{5AB7A96C-9C00-0141-8245-BE1BF21C4F80}" srcOrd="0" destOrd="0" parTransId="{1C398CFA-A6EC-3441-9384-89541D3BD7A5}" sibTransId="{1660F065-BD3D-C24B-865D-7C6BE7DAAE2E}"/>
    <dgm:cxn modelId="{0DBFAE4A-8965-484E-A090-EA051A38297C}" srcId="{7BD817C2-1F9D-5641-BD56-3DD0F27065BA}" destId="{53E66EEF-FF0E-8045-9760-2BB24F52C324}" srcOrd="2" destOrd="0" parTransId="{2F2A8C0A-D3D0-154F-AE8C-DEE88C1411B9}" sibTransId="{F60CBF27-8C35-7846-96AE-B18ACECD3C43}"/>
    <dgm:cxn modelId="{6509C05A-8789-2242-8A8D-FE12C9E1F0A1}" srcId="{C7B61EF9-D6DA-654F-89DB-F71A15556E44}" destId="{FF98AA2C-DFDA-6F42-B172-CF417DFAFC22}" srcOrd="0" destOrd="0" parTransId="{1A081B99-1A14-D843-90DB-5A6EABC59FD9}" sibTransId="{4358B9BA-8028-3741-9383-96FCADAA8CB3}"/>
    <dgm:cxn modelId="{F79AAF67-C30B-ED4E-A50F-C2457B715F4C}" srcId="{7BD817C2-1F9D-5641-BD56-3DD0F27065BA}" destId="{C9BDEDC9-E981-704B-85E9-5948750DD873}" srcOrd="0" destOrd="0" parTransId="{5484610C-4DB7-0D4A-A85B-5CB30040D82A}" sibTransId="{48D4DB68-0F2F-C64D-9123-8E76327404BC}"/>
    <dgm:cxn modelId="{D861727A-0221-F645-AB3C-75FA4AD3DF6A}" type="presOf" srcId="{7BD817C2-1F9D-5641-BD56-3DD0F27065BA}" destId="{44C46F47-CFCD-8F48-87FC-92F4B7A5955C}" srcOrd="0" destOrd="0" presId="urn:microsoft.com/office/officeart/2005/8/layout/vList2"/>
    <dgm:cxn modelId="{4490337C-2A88-CE40-A794-BAE257C148AE}" srcId="{7BD817C2-1F9D-5641-BD56-3DD0F27065BA}" destId="{C7B61EF9-D6DA-654F-89DB-F71A15556E44}" srcOrd="3" destOrd="0" parTransId="{B3168878-F458-8D48-90BF-56EC5507F93A}" sibTransId="{AEF262E5-E03D-354E-8D68-BED26F65D48A}"/>
    <dgm:cxn modelId="{A24EF682-A630-2D46-B4A5-A4D0D2B2B7CD}" srcId="{496AADFE-27B1-1141-BBEB-6BC0278692A3}" destId="{3F232149-38D2-3141-BCC1-0C98D634D268}" srcOrd="0" destOrd="0" parTransId="{D73967C7-D239-E344-885F-092C54029319}" sibTransId="{3856A7A6-76ED-434D-98ED-49FDED8E8C80}"/>
    <dgm:cxn modelId="{17D4CA8A-021C-7E48-8362-F663A84DCB6B}" type="presOf" srcId="{D725ECE8-3957-3445-8383-266AC9BA97BA}" destId="{958D4DC8-FD10-3149-B877-60616EDD333E}" srcOrd="0" destOrd="0" presId="urn:microsoft.com/office/officeart/2005/8/layout/vList2"/>
    <dgm:cxn modelId="{C1315B8C-9D9A-B74C-9CA3-FB55B2B9EDEE}" srcId="{53E66EEF-FF0E-8045-9760-2BB24F52C324}" destId="{31B6B7CD-0670-5D44-9025-E7352919FFDB}" srcOrd="0" destOrd="0" parTransId="{82B4AF3C-AFD0-9140-906A-4B47845190DF}" sibTransId="{864FF0E8-AFCB-204A-A771-A43F2FBF6107}"/>
    <dgm:cxn modelId="{F6837C9A-9365-7F46-9609-A9E376323445}" type="presOf" srcId="{73DF55F6-1A61-FA4C-B08C-B507E76AED1B}" destId="{A4346AD9-6A19-AE43-8363-828D914F3111}" srcOrd="0" destOrd="0" presId="urn:microsoft.com/office/officeart/2005/8/layout/vList2"/>
    <dgm:cxn modelId="{E297ED9A-842A-524E-9058-B6C8D2B33DF6}" type="presOf" srcId="{3F232149-38D2-3141-BCC1-0C98D634D268}" destId="{2776C0DE-FEDA-BA4E-8A73-209976D6A366}" srcOrd="0" destOrd="0" presId="urn:microsoft.com/office/officeart/2005/8/layout/vList2"/>
    <dgm:cxn modelId="{FAC9D0A8-B440-0B47-BDF3-F6EE0733B0BC}" srcId="{3ED06A12-9D58-9F43-8A49-0C4D7D77A228}" destId="{73DF55F6-1A61-FA4C-B08C-B507E76AED1B}" srcOrd="0" destOrd="0" parTransId="{1B288CD6-9FED-5743-AD02-DF92AC0A752B}" sibTransId="{3B349897-4C31-2747-8C44-A83F1EB77C7C}"/>
    <dgm:cxn modelId="{BAA84FAA-C4A9-774F-9A84-464538E37582}" srcId="{7BD817C2-1F9D-5641-BD56-3DD0F27065BA}" destId="{D725ECE8-3957-3445-8383-266AC9BA97BA}" srcOrd="1" destOrd="0" parTransId="{46BABA12-F706-3D43-ABD1-00AACC231740}" sibTransId="{56CC62DE-04DC-5346-A5BF-7306317EDFC3}"/>
    <dgm:cxn modelId="{500D4AB8-EBD0-394B-8BE7-1BD9EE5D67B6}" type="presOf" srcId="{31B6B7CD-0670-5D44-9025-E7352919FFDB}" destId="{DE0E8540-FE48-014B-B44A-BF07C2363530}" srcOrd="0" destOrd="0" presId="urn:microsoft.com/office/officeart/2005/8/layout/vList2"/>
    <dgm:cxn modelId="{D2B3A5C0-CB1A-524E-B939-BE78645F3775}" type="presOf" srcId="{3ED06A12-9D58-9F43-8A49-0C4D7D77A228}" destId="{3749C41F-F362-A44C-9572-0178A1A444C6}" srcOrd="0" destOrd="0" presId="urn:microsoft.com/office/officeart/2005/8/layout/vList2"/>
    <dgm:cxn modelId="{5B38C0C9-ED8B-9148-8919-4983489F1DD4}" srcId="{D725ECE8-3957-3445-8383-266AC9BA97BA}" destId="{61E89EEC-0541-6442-95A4-61CF1EDD40AE}" srcOrd="0" destOrd="0" parTransId="{B0D2ACBB-662C-C64F-A936-AA8CB0422FCE}" sibTransId="{7A4B61E6-3BFB-5846-9965-0CDAEE211591}"/>
    <dgm:cxn modelId="{F492C4D4-B391-DD47-9BC9-222AF9E981F4}" type="presOf" srcId="{C7B61EF9-D6DA-654F-89DB-F71A15556E44}" destId="{5C821A89-ECB6-1F47-9AB9-F177CF441327}" srcOrd="0" destOrd="0" presId="urn:microsoft.com/office/officeart/2005/8/layout/vList2"/>
    <dgm:cxn modelId="{12966DD9-BDFD-3049-A714-6250E5A04D85}" type="presOf" srcId="{61E89EEC-0541-6442-95A4-61CF1EDD40AE}" destId="{24372914-6BAD-8F4F-BB4A-1204C2CF5ECB}" srcOrd="0" destOrd="0" presId="urn:microsoft.com/office/officeart/2005/8/layout/vList2"/>
    <dgm:cxn modelId="{E4592FDD-426A-9B4F-A90B-E98E7FB728C3}" type="presOf" srcId="{FF98AA2C-DFDA-6F42-B172-CF417DFAFC22}" destId="{8F067C1F-6363-B340-8EE9-CFBF43DE2159}" srcOrd="0" destOrd="0" presId="urn:microsoft.com/office/officeart/2005/8/layout/vList2"/>
    <dgm:cxn modelId="{032E94EB-1AC8-BD49-B331-312B4472EC98}" type="presOf" srcId="{53E66EEF-FF0E-8045-9760-2BB24F52C324}" destId="{7F9849FB-8C9D-3B49-AF68-1159FD2CC887}" srcOrd="0" destOrd="0" presId="urn:microsoft.com/office/officeart/2005/8/layout/vList2"/>
    <dgm:cxn modelId="{A86429E9-6092-444A-95CD-AE39C133150B}" type="presParOf" srcId="{44C46F47-CFCD-8F48-87FC-92F4B7A5955C}" destId="{2B2FD9A4-92E6-A646-898A-99B7D674E94C}" srcOrd="0" destOrd="0" presId="urn:microsoft.com/office/officeart/2005/8/layout/vList2"/>
    <dgm:cxn modelId="{45D73753-5CFD-1B46-A6F9-B82B731A55B6}" type="presParOf" srcId="{44C46F47-CFCD-8F48-87FC-92F4B7A5955C}" destId="{27B162CA-FE87-9C42-8D96-F16EFDCC5553}" srcOrd="1" destOrd="0" presId="urn:microsoft.com/office/officeart/2005/8/layout/vList2"/>
    <dgm:cxn modelId="{71DD4DF7-42C8-9E4B-80EB-9FED0EE2B8DC}" type="presParOf" srcId="{44C46F47-CFCD-8F48-87FC-92F4B7A5955C}" destId="{958D4DC8-FD10-3149-B877-60616EDD333E}" srcOrd="2" destOrd="0" presId="urn:microsoft.com/office/officeart/2005/8/layout/vList2"/>
    <dgm:cxn modelId="{098F48C7-B402-B84F-B5A2-A7BED4F7884A}" type="presParOf" srcId="{44C46F47-CFCD-8F48-87FC-92F4B7A5955C}" destId="{24372914-6BAD-8F4F-BB4A-1204C2CF5ECB}" srcOrd="3" destOrd="0" presId="urn:microsoft.com/office/officeart/2005/8/layout/vList2"/>
    <dgm:cxn modelId="{982DCFA0-BBCF-D741-998A-3F7CB39689C3}" type="presParOf" srcId="{44C46F47-CFCD-8F48-87FC-92F4B7A5955C}" destId="{7F9849FB-8C9D-3B49-AF68-1159FD2CC887}" srcOrd="4" destOrd="0" presId="urn:microsoft.com/office/officeart/2005/8/layout/vList2"/>
    <dgm:cxn modelId="{85B8E4A2-5844-7443-B42F-B19A61F33856}" type="presParOf" srcId="{44C46F47-CFCD-8F48-87FC-92F4B7A5955C}" destId="{DE0E8540-FE48-014B-B44A-BF07C2363530}" srcOrd="5" destOrd="0" presId="urn:microsoft.com/office/officeart/2005/8/layout/vList2"/>
    <dgm:cxn modelId="{E78D248D-638F-9546-AE70-6DC02DCF139A}" type="presParOf" srcId="{44C46F47-CFCD-8F48-87FC-92F4B7A5955C}" destId="{5C821A89-ECB6-1F47-9AB9-F177CF441327}" srcOrd="6" destOrd="0" presId="urn:microsoft.com/office/officeart/2005/8/layout/vList2"/>
    <dgm:cxn modelId="{B4711DFC-8CE2-DD41-9163-A020ED760807}" type="presParOf" srcId="{44C46F47-CFCD-8F48-87FC-92F4B7A5955C}" destId="{8F067C1F-6363-B340-8EE9-CFBF43DE2159}" srcOrd="7" destOrd="0" presId="urn:microsoft.com/office/officeart/2005/8/layout/vList2"/>
    <dgm:cxn modelId="{478F5F50-A2A6-5A48-8FEE-0B6E715D6612}" type="presParOf" srcId="{44C46F47-CFCD-8F48-87FC-92F4B7A5955C}" destId="{3749C41F-F362-A44C-9572-0178A1A444C6}" srcOrd="8" destOrd="0" presId="urn:microsoft.com/office/officeart/2005/8/layout/vList2"/>
    <dgm:cxn modelId="{75886940-CB4B-F64D-B5B5-18CECF02B19F}" type="presParOf" srcId="{44C46F47-CFCD-8F48-87FC-92F4B7A5955C}" destId="{A4346AD9-6A19-AE43-8363-828D914F3111}" srcOrd="9" destOrd="0" presId="urn:microsoft.com/office/officeart/2005/8/layout/vList2"/>
    <dgm:cxn modelId="{4864326B-335F-D141-951A-59F25F16AACE}" type="presParOf" srcId="{44C46F47-CFCD-8F48-87FC-92F4B7A5955C}" destId="{5AF70F8E-DA72-5849-9177-3BC2CF514A3C}" srcOrd="10" destOrd="0" presId="urn:microsoft.com/office/officeart/2005/8/layout/vList2"/>
    <dgm:cxn modelId="{CE7A2D19-EB70-A349-8B71-71D4E5205706}" type="presParOf" srcId="{44C46F47-CFCD-8F48-87FC-92F4B7A5955C}" destId="{2776C0DE-FEDA-BA4E-8A73-209976D6A366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02F9AD-FAEA-B84E-AFC3-F54F6B2737A0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CB604E8-4EAE-7443-88BB-548ED3A1A4A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gm:t>
    </dgm:pt>
    <dgm:pt modelId="{3B483555-9EEA-2C4B-B419-D20A0AC05E12}" type="par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FD2BE5C-FF9B-A140-943C-08B758E4DC88}" type="sib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5FD517-4987-1B41-8DF6-C83E1C02361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 in syllabus and learning units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3DD68E-CA2E-C843-AC22-E48100056BBE}" type="par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DC10B5-B8B4-3F41-90AC-F532A70DF754}" type="sib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A50946-C235-0240-ACC6-C1FB6D671C3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5FE6E212-1845-E141-A707-9F772EBB0F84}" type="par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FD8410-ABC0-404D-B648-28C7ED311636}" type="sib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081175-F6EE-1B4A-A352-6ADDF582922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form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6C595BCA-23CA-5347-9208-C2AEC02A9A1A}" type="par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15B86E-AF76-8047-97B7-AA2248A6B178}" type="sib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071D539-F6F9-B945-9CC1-7F712D1C0F8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458747BE-2352-204A-9E79-898220953D85}" type="par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06A1889-9B38-6C4D-9FE6-F955F1C28134}" type="sib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49A03B-C9A7-974C-990A-D7F1708DB9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3C4210AD-ED48-6E4C-84EE-E96668ECFF6D}" type="par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CC51E84-36CF-C047-B715-7008CA4744AE}" type="sib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F777DE-596E-8842-AEEB-17AA2FCCA585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57B706-3DAD-C740-AE98-1DB42D98DDC0}" type="par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2A5EE-B22E-0E41-89A6-A3B4C6135304}" type="sib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77D2B4-0359-B64A-AD96-EF5AED6C9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C430F55C-490E-6448-91D3-355956553D05}" type="par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6E68B9-455A-F24E-854F-F99F24308520}" type="sib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BD7C94-E9EF-9244-995F-AA19B7AEA6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language used?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7E5C2E1-BEDC-5D46-876B-13455EC5EB0C}" type="par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0C7427-083D-3442-B446-B41ED518ECF9}" type="sib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48564B-3269-8A41-82E7-23A506A299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914D711F-D576-F54F-BD8C-8575164517A0}" type="par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49F478-5D57-FE41-B413-79E0A3A0E748}" type="sib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103CF1-9367-7742-A548-83E7B56663DF}" type="pres">
      <dgm:prSet presAssocID="{0002F9AD-FAEA-B84E-AFC3-F54F6B2737A0}" presName="linear" presStyleCnt="0">
        <dgm:presLayoutVars>
          <dgm:animLvl val="lvl"/>
          <dgm:resizeHandles val="exact"/>
        </dgm:presLayoutVars>
      </dgm:prSet>
      <dgm:spPr/>
    </dgm:pt>
    <dgm:pt modelId="{DF1EAABD-951E-9142-B3C5-A68BAB6E54F5}" type="pres">
      <dgm:prSet presAssocID="{FCB604E8-4EAE-7443-88BB-548ED3A1A4A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8A0FC0-51CA-B741-ADA7-5109ECFE552D}" type="pres">
      <dgm:prSet presAssocID="{FCB604E8-4EAE-7443-88BB-548ED3A1A4A0}" presName="childText" presStyleLbl="revTx" presStyleIdx="0" presStyleCnt="5">
        <dgm:presLayoutVars>
          <dgm:bulletEnabled val="1"/>
        </dgm:presLayoutVars>
      </dgm:prSet>
      <dgm:spPr/>
    </dgm:pt>
    <dgm:pt modelId="{3889B2D4-E029-914E-B070-DB5A6D156D6A}" type="pres">
      <dgm:prSet presAssocID="{76A50946-C235-0240-ACC6-C1FB6D671C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3EEF6B-F5C0-B54E-8BEE-57CF6CA3F288}" type="pres">
      <dgm:prSet presAssocID="{76A50946-C235-0240-ACC6-C1FB6D671C33}" presName="childText" presStyleLbl="revTx" presStyleIdx="1" presStyleCnt="5">
        <dgm:presLayoutVars>
          <dgm:bulletEnabled val="1"/>
        </dgm:presLayoutVars>
      </dgm:prSet>
      <dgm:spPr/>
    </dgm:pt>
    <dgm:pt modelId="{9B1BD502-C08D-DF4E-B123-B3497B3F645F}" type="pres">
      <dgm:prSet presAssocID="{0071D539-F6F9-B945-9CC1-7F712D1C0F8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4901F2-A7E0-DB46-8002-551D065EA70E}" type="pres">
      <dgm:prSet presAssocID="{0071D539-F6F9-B945-9CC1-7F712D1C0F82}" presName="childText" presStyleLbl="revTx" presStyleIdx="2" presStyleCnt="5">
        <dgm:presLayoutVars>
          <dgm:bulletEnabled val="1"/>
        </dgm:presLayoutVars>
      </dgm:prSet>
      <dgm:spPr/>
    </dgm:pt>
    <dgm:pt modelId="{9FD92DF0-717E-8447-91CD-4C6CCCDC755C}" type="pres">
      <dgm:prSet presAssocID="{4FF777DE-596E-8842-AEEB-17AA2FCCA5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198964-BA1B-D24C-9B89-EF0C856A3CF1}" type="pres">
      <dgm:prSet presAssocID="{4FF777DE-596E-8842-AEEB-17AA2FCCA585}" presName="childText" presStyleLbl="revTx" presStyleIdx="3" presStyleCnt="5">
        <dgm:presLayoutVars>
          <dgm:bulletEnabled val="1"/>
        </dgm:presLayoutVars>
      </dgm:prSet>
      <dgm:spPr/>
    </dgm:pt>
    <dgm:pt modelId="{69E293E9-9C6F-C448-A373-DFABCF74ED51}" type="pres">
      <dgm:prSet presAssocID="{6EBD7C94-E9EF-9244-995F-AA19B7AEA61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0C6A3CA-8F36-9540-8C6E-F9C76EEE3C8F}" type="pres">
      <dgm:prSet presAssocID="{6EBD7C94-E9EF-9244-995F-AA19B7AEA61B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247D002-E327-A947-BFC5-D9583D2A4817}" srcId="{0002F9AD-FAEA-B84E-AFC3-F54F6B2737A0}" destId="{0071D539-F6F9-B945-9CC1-7F712D1C0F82}" srcOrd="2" destOrd="0" parTransId="{458747BE-2352-204A-9E79-898220953D85}" sibTransId="{D06A1889-9B38-6C4D-9FE6-F955F1C28134}"/>
    <dgm:cxn modelId="{F1643426-6323-5E49-941E-F8253BBEAE12}" srcId="{FCB604E8-4EAE-7443-88BB-548ED3A1A4A0}" destId="{A25FD517-4987-1B41-8DF6-C83E1C023614}" srcOrd="0" destOrd="0" parTransId="{B33DD68E-CA2E-C843-AC22-E48100056BBE}" sibTransId="{80DC10B5-B8B4-3F41-90AC-F532A70DF754}"/>
    <dgm:cxn modelId="{34B14427-3B17-4344-8399-40EEE91E75E9}" srcId="{0002F9AD-FAEA-B84E-AFC3-F54F6B2737A0}" destId="{FCB604E8-4EAE-7443-88BB-548ED3A1A4A0}" srcOrd="0" destOrd="0" parTransId="{3B483555-9EEA-2C4B-B419-D20A0AC05E12}" sibTransId="{DFD2BE5C-FF9B-A140-943C-08B758E4DC88}"/>
    <dgm:cxn modelId="{46AA3748-49D3-3B46-ADB6-45CFCC81A92E}" srcId="{0071D539-F6F9-B945-9CC1-7F712D1C0F82}" destId="{FD49A03B-C9A7-974C-990A-D7F1708DB92B}" srcOrd="0" destOrd="0" parTransId="{3C4210AD-ED48-6E4C-84EE-E96668ECFF6D}" sibTransId="{8CC51E84-36CF-C047-B715-7008CA4744AE}"/>
    <dgm:cxn modelId="{2451E957-C737-CB46-93EF-A13AF2715961}" srcId="{0002F9AD-FAEA-B84E-AFC3-F54F6B2737A0}" destId="{6EBD7C94-E9EF-9244-995F-AA19B7AEA61B}" srcOrd="4" destOrd="0" parTransId="{B7E5C2E1-BEDC-5D46-876B-13455EC5EB0C}" sibTransId="{EB0C7427-083D-3442-B446-B41ED518ECF9}"/>
    <dgm:cxn modelId="{5F109676-982E-9046-B66B-E4357472DE85}" type="presOf" srcId="{BB48564B-3269-8A41-82E7-23A506A2991B}" destId="{E0C6A3CA-8F36-9540-8C6E-F9C76EEE3C8F}" srcOrd="0" destOrd="0" presId="urn:microsoft.com/office/officeart/2005/8/layout/vList2"/>
    <dgm:cxn modelId="{DAC5707E-C65E-584F-BB69-7B2984EEBB30}" srcId="{6EBD7C94-E9EF-9244-995F-AA19B7AEA61B}" destId="{BB48564B-3269-8A41-82E7-23A506A2991B}" srcOrd="0" destOrd="0" parTransId="{914D711F-D576-F54F-BD8C-8575164517A0}" sibTransId="{4349F478-5D57-FE41-B413-79E0A3A0E748}"/>
    <dgm:cxn modelId="{08C5EB81-DF74-5145-914C-949AC98A3CBC}" type="presOf" srcId="{3A77D2B4-0359-B64A-AD96-EF5AED6C9A23}" destId="{B2198964-BA1B-D24C-9B89-EF0C856A3CF1}" srcOrd="0" destOrd="0" presId="urn:microsoft.com/office/officeart/2005/8/layout/vList2"/>
    <dgm:cxn modelId="{EF725899-A18B-0D4B-B744-B336C7D75C63}" type="presOf" srcId="{A25FD517-4987-1B41-8DF6-C83E1C023614}" destId="{D48A0FC0-51CA-B741-ADA7-5109ECFE552D}" srcOrd="0" destOrd="0" presId="urn:microsoft.com/office/officeart/2005/8/layout/vList2"/>
    <dgm:cxn modelId="{F30DFB9A-00E8-CE4A-8178-8C5ACA326215}" srcId="{0002F9AD-FAEA-B84E-AFC3-F54F6B2737A0}" destId="{4FF777DE-596E-8842-AEEB-17AA2FCCA585}" srcOrd="3" destOrd="0" parTransId="{B357B706-3DAD-C740-AE98-1DB42D98DDC0}" sibTransId="{1832A5EE-B22E-0E41-89A6-A3B4C6135304}"/>
    <dgm:cxn modelId="{CE97BA9B-B7FB-0C4F-ADFD-DD6DBAA40B87}" type="presOf" srcId="{FCB604E8-4EAE-7443-88BB-548ED3A1A4A0}" destId="{DF1EAABD-951E-9142-B3C5-A68BAB6E54F5}" srcOrd="0" destOrd="0" presId="urn:microsoft.com/office/officeart/2005/8/layout/vList2"/>
    <dgm:cxn modelId="{AD1699B1-F19A-7E45-BFC5-1A9B6EF614FC}" type="presOf" srcId="{6EBD7C94-E9EF-9244-995F-AA19B7AEA61B}" destId="{69E293E9-9C6F-C448-A373-DFABCF74ED51}" srcOrd="0" destOrd="0" presId="urn:microsoft.com/office/officeart/2005/8/layout/vList2"/>
    <dgm:cxn modelId="{7C3D40B4-C4ED-F343-AD0A-A5C8D9798374}" type="presOf" srcId="{0002F9AD-FAEA-B84E-AFC3-F54F6B2737A0}" destId="{C4103CF1-9367-7742-A548-83E7B56663DF}" srcOrd="0" destOrd="0" presId="urn:microsoft.com/office/officeart/2005/8/layout/vList2"/>
    <dgm:cxn modelId="{44CEECB9-0EA6-CA4A-973F-284C75AD6064}" srcId="{0002F9AD-FAEA-B84E-AFC3-F54F6B2737A0}" destId="{76A50946-C235-0240-ACC6-C1FB6D671C33}" srcOrd="1" destOrd="0" parTransId="{5FE6E212-1845-E141-A707-9F772EBB0F84}" sibTransId="{09FD8410-ABC0-404D-B648-28C7ED311636}"/>
    <dgm:cxn modelId="{BB4662BE-0F90-704E-BCC4-AA0A8635075A}" type="presOf" srcId="{FD49A03B-C9A7-974C-990A-D7F1708DB92B}" destId="{754901F2-A7E0-DB46-8002-551D065EA70E}" srcOrd="0" destOrd="0" presId="urn:microsoft.com/office/officeart/2005/8/layout/vList2"/>
    <dgm:cxn modelId="{C3CF0BC5-1ACC-D745-9B01-69545D31492B}" type="presOf" srcId="{0071D539-F6F9-B945-9CC1-7F712D1C0F82}" destId="{9B1BD502-C08D-DF4E-B123-B3497B3F645F}" srcOrd="0" destOrd="0" presId="urn:microsoft.com/office/officeart/2005/8/layout/vList2"/>
    <dgm:cxn modelId="{C27909D9-A689-EC47-A8E5-6CABF8564421}" type="presOf" srcId="{9A081175-F6EE-1B4A-A352-6ADDF5829220}" destId="{563EEF6B-F5C0-B54E-8BEE-57CF6CA3F288}" srcOrd="0" destOrd="0" presId="urn:microsoft.com/office/officeart/2005/8/layout/vList2"/>
    <dgm:cxn modelId="{4363BAE9-5BB8-C242-894C-3E2F56367D94}" type="presOf" srcId="{4FF777DE-596E-8842-AEEB-17AA2FCCA585}" destId="{9FD92DF0-717E-8447-91CD-4C6CCCDC755C}" srcOrd="0" destOrd="0" presId="urn:microsoft.com/office/officeart/2005/8/layout/vList2"/>
    <dgm:cxn modelId="{4E5FB6EC-8F2E-A640-A47C-A50289E59FBB}" srcId="{76A50946-C235-0240-ACC6-C1FB6D671C33}" destId="{9A081175-F6EE-1B4A-A352-6ADDF5829220}" srcOrd="0" destOrd="0" parTransId="{6C595BCA-23CA-5347-9208-C2AEC02A9A1A}" sibTransId="{B315B86E-AF76-8047-97B7-AA2248A6B178}"/>
    <dgm:cxn modelId="{2C4221F8-1446-B548-B0AE-1A933537A91E}" type="presOf" srcId="{76A50946-C235-0240-ACC6-C1FB6D671C33}" destId="{3889B2D4-E029-914E-B070-DB5A6D156D6A}" srcOrd="0" destOrd="0" presId="urn:microsoft.com/office/officeart/2005/8/layout/vList2"/>
    <dgm:cxn modelId="{3E9C81FB-1413-3E4E-BF16-3BE04FAD9D98}" srcId="{4FF777DE-596E-8842-AEEB-17AA2FCCA585}" destId="{3A77D2B4-0359-B64A-AD96-EF5AED6C9A23}" srcOrd="0" destOrd="0" parTransId="{C430F55C-490E-6448-91D3-355956553D05}" sibTransId="{4D6E68B9-455A-F24E-854F-F99F24308520}"/>
    <dgm:cxn modelId="{F2A51794-7756-8A44-9ADE-1B15C8E1A30F}" type="presParOf" srcId="{C4103CF1-9367-7742-A548-83E7B56663DF}" destId="{DF1EAABD-951E-9142-B3C5-A68BAB6E54F5}" srcOrd="0" destOrd="0" presId="urn:microsoft.com/office/officeart/2005/8/layout/vList2"/>
    <dgm:cxn modelId="{7EB40E7A-DE64-2E4F-8875-D48768341B7F}" type="presParOf" srcId="{C4103CF1-9367-7742-A548-83E7B56663DF}" destId="{D48A0FC0-51CA-B741-ADA7-5109ECFE552D}" srcOrd="1" destOrd="0" presId="urn:microsoft.com/office/officeart/2005/8/layout/vList2"/>
    <dgm:cxn modelId="{8563CEA9-AE11-2043-B3DF-BDCF585EA2D8}" type="presParOf" srcId="{C4103CF1-9367-7742-A548-83E7B56663DF}" destId="{3889B2D4-E029-914E-B070-DB5A6D156D6A}" srcOrd="2" destOrd="0" presId="urn:microsoft.com/office/officeart/2005/8/layout/vList2"/>
    <dgm:cxn modelId="{B926C0D3-C841-3B48-B91C-A235CC142449}" type="presParOf" srcId="{C4103CF1-9367-7742-A548-83E7B56663DF}" destId="{563EEF6B-F5C0-B54E-8BEE-57CF6CA3F288}" srcOrd="3" destOrd="0" presId="urn:microsoft.com/office/officeart/2005/8/layout/vList2"/>
    <dgm:cxn modelId="{D23EE677-F7EA-1847-8199-95E67AB27364}" type="presParOf" srcId="{C4103CF1-9367-7742-A548-83E7B56663DF}" destId="{9B1BD502-C08D-DF4E-B123-B3497B3F645F}" srcOrd="4" destOrd="0" presId="urn:microsoft.com/office/officeart/2005/8/layout/vList2"/>
    <dgm:cxn modelId="{702E03F7-223D-3F43-8788-DE41A6A36B6E}" type="presParOf" srcId="{C4103CF1-9367-7742-A548-83E7B56663DF}" destId="{754901F2-A7E0-DB46-8002-551D065EA70E}" srcOrd="5" destOrd="0" presId="urn:microsoft.com/office/officeart/2005/8/layout/vList2"/>
    <dgm:cxn modelId="{A7B2F81A-E3BB-1A44-BB6A-CFB325B0BA58}" type="presParOf" srcId="{C4103CF1-9367-7742-A548-83E7B56663DF}" destId="{9FD92DF0-717E-8447-91CD-4C6CCCDC755C}" srcOrd="6" destOrd="0" presId="urn:microsoft.com/office/officeart/2005/8/layout/vList2"/>
    <dgm:cxn modelId="{61C7D81C-C6DE-0347-8245-44342DAEA9FE}" type="presParOf" srcId="{C4103CF1-9367-7742-A548-83E7B56663DF}" destId="{B2198964-BA1B-D24C-9B89-EF0C856A3CF1}" srcOrd="7" destOrd="0" presId="urn:microsoft.com/office/officeart/2005/8/layout/vList2"/>
    <dgm:cxn modelId="{915A2B89-9C8C-6044-AB4A-9164632D10D5}" type="presParOf" srcId="{C4103CF1-9367-7742-A548-83E7B56663DF}" destId="{69E293E9-9C6F-C448-A373-DFABCF74ED51}" srcOrd="8" destOrd="0" presId="urn:microsoft.com/office/officeart/2005/8/layout/vList2"/>
    <dgm:cxn modelId="{AE1106AA-9CA1-9B40-A615-F2F16D1C212E}" type="presParOf" srcId="{C4103CF1-9367-7742-A548-83E7B56663DF}" destId="{E0C6A3CA-8F36-9540-8C6E-F9C76EEE3C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E72DBF-479F-5043-931D-0B6D570C833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729EBF2-969F-0B4B-94D8-E3833D890A3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>
            <a:solidFill>
              <a:schemeClr val="tx1"/>
            </a:solidFill>
          </a:endParaRPr>
        </a:p>
      </dgm:t>
    </dgm:pt>
    <dgm:pt modelId="{3516E522-9B9F-1A41-8BED-0C9C5F55C709}" type="par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3FDA1-699B-7644-B2FA-8E976B659E17}" type="sib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17DA84-992B-F74E-AE34-F2F9BB4BB1A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Don't forget that you should use </a:t>
          </a:r>
          <a:r>
            <a:rPr lang="en-GB" b="1" dirty="0">
              <a:solidFill>
                <a:schemeClr val="tx1"/>
              </a:solidFill>
            </a:rPr>
            <a:t>ALL</a:t>
          </a:r>
          <a:r>
            <a:rPr lang="en-GB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dirty="0">
            <a:solidFill>
              <a:schemeClr val="tx1"/>
            </a:solidFill>
          </a:endParaRPr>
        </a:p>
      </dgm:t>
    </dgm:pt>
    <dgm:pt modelId="{543EA7FF-84B1-2147-868D-DBE5CD97C310}" type="par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361E32-A917-1342-8E5D-724D22E92194}" type="sib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122DDE-53C3-3049-851D-BD4BD50F34CB}" type="pres">
      <dgm:prSet presAssocID="{B7E72DBF-479F-5043-931D-0B6D570C8334}" presName="linear" presStyleCnt="0">
        <dgm:presLayoutVars>
          <dgm:animLvl val="lvl"/>
          <dgm:resizeHandles val="exact"/>
        </dgm:presLayoutVars>
      </dgm:prSet>
      <dgm:spPr/>
    </dgm:pt>
    <dgm:pt modelId="{F57E0CE7-D210-054E-9E0F-B27DF0CFE564}" type="pres">
      <dgm:prSet presAssocID="{A729EBF2-969F-0B4B-94D8-E3833D890A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D8BB60-D113-9440-8133-F14475AE0B0A}" type="pres">
      <dgm:prSet presAssocID="{89E3FDA1-699B-7644-B2FA-8E976B659E17}" presName="spacer" presStyleCnt="0"/>
      <dgm:spPr/>
    </dgm:pt>
    <dgm:pt modelId="{940CB943-0FCA-BA40-9B38-EDF7B6B99BF7}" type="pres">
      <dgm:prSet presAssocID="{7417DA84-992B-F74E-AE34-F2F9BB4BB1A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9C1A316-F9E9-7B4A-BADE-A37D8205B25D}" srcId="{B7E72DBF-479F-5043-931D-0B6D570C8334}" destId="{A729EBF2-969F-0B4B-94D8-E3833D890A30}" srcOrd="0" destOrd="0" parTransId="{3516E522-9B9F-1A41-8BED-0C9C5F55C709}" sibTransId="{89E3FDA1-699B-7644-B2FA-8E976B659E17}"/>
    <dgm:cxn modelId="{4FCCFC1F-4A64-7444-9005-51CA6CD91FA5}" type="presOf" srcId="{A729EBF2-969F-0B4B-94D8-E3833D890A30}" destId="{F57E0CE7-D210-054E-9E0F-B27DF0CFE564}" srcOrd="0" destOrd="0" presId="urn:microsoft.com/office/officeart/2005/8/layout/vList2"/>
    <dgm:cxn modelId="{6A0C6E62-FC22-6543-83CC-FCFCE83A6304}" type="presOf" srcId="{B7E72DBF-479F-5043-931D-0B6D570C8334}" destId="{0C122DDE-53C3-3049-851D-BD4BD50F34CB}" srcOrd="0" destOrd="0" presId="urn:microsoft.com/office/officeart/2005/8/layout/vList2"/>
    <dgm:cxn modelId="{E4C8279C-ABFE-304C-950E-F6E1AB78FCE7}" srcId="{B7E72DBF-479F-5043-931D-0B6D570C8334}" destId="{7417DA84-992B-F74E-AE34-F2F9BB4BB1A3}" srcOrd="1" destOrd="0" parTransId="{543EA7FF-84B1-2147-868D-DBE5CD97C310}" sibTransId="{3A361E32-A917-1342-8E5D-724D22E92194}"/>
    <dgm:cxn modelId="{C5DADDB2-DE1F-4A49-A227-3CFF4517DE2C}" type="presOf" srcId="{7417DA84-992B-F74E-AE34-F2F9BB4BB1A3}" destId="{940CB943-0FCA-BA40-9B38-EDF7B6B99BF7}" srcOrd="0" destOrd="0" presId="urn:microsoft.com/office/officeart/2005/8/layout/vList2"/>
    <dgm:cxn modelId="{39E4C56D-0279-024D-A8AB-6982D7AFF941}" type="presParOf" srcId="{0C122DDE-53C3-3049-851D-BD4BD50F34CB}" destId="{F57E0CE7-D210-054E-9E0F-B27DF0CFE564}" srcOrd="0" destOrd="0" presId="urn:microsoft.com/office/officeart/2005/8/layout/vList2"/>
    <dgm:cxn modelId="{1B04A5D7-DFCC-1E45-A4E2-76B765A2006F}" type="presParOf" srcId="{0C122DDE-53C3-3049-851D-BD4BD50F34CB}" destId="{DAD8BB60-D113-9440-8133-F14475AE0B0A}" srcOrd="1" destOrd="0" presId="urn:microsoft.com/office/officeart/2005/8/layout/vList2"/>
    <dgm:cxn modelId="{B09E774C-5DC1-DC46-B217-7F546EBBC98D}" type="presParOf" srcId="{0C122DDE-53C3-3049-851D-BD4BD50F34CB}" destId="{940CB943-0FCA-BA40-9B38-EDF7B6B99BF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08D44C-66E0-F245-BE73-CE774C31ED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A3B05F-910D-804F-9361-45BEC9C4575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dirty="0">
            <a:solidFill>
              <a:schemeClr val="tx1"/>
            </a:solidFill>
          </a:endParaRPr>
        </a:p>
      </dgm:t>
    </dgm:pt>
    <dgm:pt modelId="{72D3B538-33EE-364A-8F9A-668FB1BA2BE4}" type="par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B9D8DE-94E4-F54D-9D3E-F90B1652833A}" type="sib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766895-833C-FD4F-BE1D-B8D3A6F7C75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>
            <a:solidFill>
              <a:schemeClr val="tx1"/>
            </a:solidFill>
          </a:endParaRPr>
        </a:p>
      </dgm:t>
    </dgm:pt>
    <dgm:pt modelId="{11A5A4EB-6599-2C49-A56E-00C24CB03C61}" type="par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D68AFF-E165-2342-8511-C06B62646430}" type="sib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412629-5651-CE47-A14D-D29890F6C8A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can use the T2.4 QA guidelines and checklists</a:t>
          </a:r>
          <a:endParaRPr lang="en-MK">
            <a:solidFill>
              <a:schemeClr val="tx1"/>
            </a:solidFill>
          </a:endParaRPr>
        </a:p>
      </dgm:t>
    </dgm:pt>
    <dgm:pt modelId="{48161DDA-DC9C-A543-95CD-8D4DCD075A68}" type="par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50B6D2-6DDD-0745-8A23-2D91EABE135C}" type="sib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148FB6-5C13-9C45-ADD7-CA4D1DA4688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should be encouraged to perform in-depth review process</a:t>
          </a:r>
          <a:endParaRPr lang="en-MK">
            <a:solidFill>
              <a:schemeClr val="tx1"/>
            </a:solidFill>
          </a:endParaRPr>
        </a:p>
      </dgm:t>
    </dgm:pt>
    <dgm:pt modelId="{85B3CDEB-52C0-CF4E-BAF5-2C3843E6B258}" type="par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B695B4-9DC0-834E-8665-EF2020A001D7}" type="sib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54542-F0B7-6F4B-A009-7F714106689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>
            <a:solidFill>
              <a:schemeClr val="tx1"/>
            </a:solidFill>
          </a:endParaRPr>
        </a:p>
      </dgm:t>
    </dgm:pt>
    <dgm:pt modelId="{91DB60FE-138E-754A-8BAA-FC48E8767CC5}" type="par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58DA49-1DC2-EE4B-A32E-FE0A9A184059}" type="sib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9A5BB0-4A31-3A40-8E83-61D63F589BD3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dirty="0">
            <a:solidFill>
              <a:schemeClr val="bg1"/>
            </a:solidFill>
          </a:endParaRPr>
        </a:p>
      </dgm:t>
    </dgm:pt>
    <dgm:pt modelId="{5B889E18-49DE-9F43-85C6-DB8F566C4DDD}" type="par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BC1168-7256-8C4A-B230-E5CDDBD9EF60}" type="sib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A3AACF-A4BC-5C41-9372-E58E16623D83}" type="pres">
      <dgm:prSet presAssocID="{F908D44C-66E0-F245-BE73-CE774C31ED47}" presName="linear" presStyleCnt="0">
        <dgm:presLayoutVars>
          <dgm:animLvl val="lvl"/>
          <dgm:resizeHandles val="exact"/>
        </dgm:presLayoutVars>
      </dgm:prSet>
      <dgm:spPr/>
    </dgm:pt>
    <dgm:pt modelId="{244D16ED-7851-B942-A450-01744CF02A8D}" type="pres">
      <dgm:prSet presAssocID="{44A3B05F-910D-804F-9361-45BEC9C45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F4560F-B4A8-1547-9631-5FBFFFB3F637}" type="pres">
      <dgm:prSet presAssocID="{96B9D8DE-94E4-F54D-9D3E-F90B1652833A}" presName="spacer" presStyleCnt="0"/>
      <dgm:spPr/>
    </dgm:pt>
    <dgm:pt modelId="{1E9370BE-485A-4046-BB9B-D00ADE1898FC}" type="pres">
      <dgm:prSet presAssocID="{89766895-833C-FD4F-BE1D-B8D3A6F7C7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49DE31-E7ED-1E4B-9209-2EF0E8009D45}" type="pres">
      <dgm:prSet presAssocID="{89766895-833C-FD4F-BE1D-B8D3A6F7C758}" presName="childText" presStyleLbl="revTx" presStyleIdx="0" presStyleCnt="1">
        <dgm:presLayoutVars>
          <dgm:bulletEnabled val="1"/>
        </dgm:presLayoutVars>
      </dgm:prSet>
      <dgm:spPr/>
    </dgm:pt>
    <dgm:pt modelId="{00C92CBF-CBD8-6742-9E54-A745E2898A83}" type="pres">
      <dgm:prSet presAssocID="{BA454542-F0B7-6F4B-A009-7F71410668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6AAE6-D919-1044-8C2A-3F255275450B}" type="pres">
      <dgm:prSet presAssocID="{5758DA49-1DC2-EE4B-A32E-FE0A9A184059}" presName="spacer" presStyleCnt="0"/>
      <dgm:spPr/>
    </dgm:pt>
    <dgm:pt modelId="{0048950C-67F0-634C-8202-F9D59A3D2762}" type="pres">
      <dgm:prSet presAssocID="{909A5BB0-4A31-3A40-8E83-61D63F589B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DC7A06-1B11-CA49-B20E-2DAD33BAF1D1}" srcId="{F908D44C-66E0-F245-BE73-CE774C31ED47}" destId="{909A5BB0-4A31-3A40-8E83-61D63F589BD3}" srcOrd="3" destOrd="0" parTransId="{5B889E18-49DE-9F43-85C6-DB8F566C4DDD}" sibTransId="{1ABC1168-7256-8C4A-B230-E5CDDBD9EF60}"/>
    <dgm:cxn modelId="{FE1DFA0D-C447-ED4C-A560-63A3B68C867B}" srcId="{F908D44C-66E0-F245-BE73-CE774C31ED47}" destId="{89766895-833C-FD4F-BE1D-B8D3A6F7C758}" srcOrd="1" destOrd="0" parTransId="{11A5A4EB-6599-2C49-A56E-00C24CB03C61}" sibTransId="{A8D68AFF-E165-2342-8511-C06B62646430}"/>
    <dgm:cxn modelId="{80C25E0F-DAB6-1144-875E-9CA09776B965}" srcId="{89766895-833C-FD4F-BE1D-B8D3A6F7C758}" destId="{01412629-5651-CE47-A14D-D29890F6C8A1}" srcOrd="0" destOrd="0" parTransId="{48161DDA-DC9C-A543-95CD-8D4DCD075A68}" sibTransId="{9850B6D2-6DDD-0745-8A23-2D91EABE135C}"/>
    <dgm:cxn modelId="{53B57935-E919-6B44-AE61-84BFB55E6DEC}" type="presOf" srcId="{F908D44C-66E0-F245-BE73-CE774C31ED47}" destId="{4EA3AACF-A4BC-5C41-9372-E58E16623D83}" srcOrd="0" destOrd="0" presId="urn:microsoft.com/office/officeart/2005/8/layout/vList2"/>
    <dgm:cxn modelId="{2034E436-E6E7-4044-AC77-EEB7F84BFDBE}" type="presOf" srcId="{01412629-5651-CE47-A14D-D29890F6C8A1}" destId="{6E49DE31-E7ED-1E4B-9209-2EF0E8009D45}" srcOrd="0" destOrd="0" presId="urn:microsoft.com/office/officeart/2005/8/layout/vList2"/>
    <dgm:cxn modelId="{E08A1737-58B6-2248-9402-CA4FF807499C}" type="presOf" srcId="{44A3B05F-910D-804F-9361-45BEC9C45755}" destId="{244D16ED-7851-B942-A450-01744CF02A8D}" srcOrd="0" destOrd="0" presId="urn:microsoft.com/office/officeart/2005/8/layout/vList2"/>
    <dgm:cxn modelId="{283FD33C-5458-7B44-912A-EB67AEFC000A}" srcId="{F908D44C-66E0-F245-BE73-CE774C31ED47}" destId="{BA454542-F0B7-6F4B-A009-7F714106689D}" srcOrd="2" destOrd="0" parTransId="{91DB60FE-138E-754A-8BAA-FC48E8767CC5}" sibTransId="{5758DA49-1DC2-EE4B-A32E-FE0A9A184059}"/>
    <dgm:cxn modelId="{183F2B4A-7BE3-AF4B-94E3-D0113A2B7AAA}" srcId="{F908D44C-66E0-F245-BE73-CE774C31ED47}" destId="{44A3B05F-910D-804F-9361-45BEC9C45755}" srcOrd="0" destOrd="0" parTransId="{72D3B538-33EE-364A-8F9A-668FB1BA2BE4}" sibTransId="{96B9D8DE-94E4-F54D-9D3E-F90B1652833A}"/>
    <dgm:cxn modelId="{70AA904D-77D8-754E-84B9-4671D388EE55}" type="presOf" srcId="{BA454542-F0B7-6F4B-A009-7F714106689D}" destId="{00C92CBF-CBD8-6742-9E54-A745E2898A83}" srcOrd="0" destOrd="0" presId="urn:microsoft.com/office/officeart/2005/8/layout/vList2"/>
    <dgm:cxn modelId="{B6121058-B81B-5043-872D-C0925FC60058}" type="presOf" srcId="{D3148FB6-5C13-9C45-ADD7-CA4D1DA46889}" destId="{6E49DE31-E7ED-1E4B-9209-2EF0E8009D45}" srcOrd="0" destOrd="1" presId="urn:microsoft.com/office/officeart/2005/8/layout/vList2"/>
    <dgm:cxn modelId="{86B490A9-8AC6-004B-AE28-F81AE93D4665}" srcId="{89766895-833C-FD4F-BE1D-B8D3A6F7C758}" destId="{D3148FB6-5C13-9C45-ADD7-CA4D1DA46889}" srcOrd="1" destOrd="0" parTransId="{85B3CDEB-52C0-CF4E-BAF5-2C3843E6B258}" sibTransId="{69B695B4-9DC0-834E-8665-EF2020A001D7}"/>
    <dgm:cxn modelId="{511006CE-E86C-4A42-975E-0723348943ED}" type="presOf" srcId="{89766895-833C-FD4F-BE1D-B8D3A6F7C758}" destId="{1E9370BE-485A-4046-BB9B-D00ADE1898FC}" srcOrd="0" destOrd="0" presId="urn:microsoft.com/office/officeart/2005/8/layout/vList2"/>
    <dgm:cxn modelId="{1502EAE3-FB69-D146-84B5-E478E17E52DB}" type="presOf" srcId="{909A5BB0-4A31-3A40-8E83-61D63F589BD3}" destId="{0048950C-67F0-634C-8202-F9D59A3D2762}" srcOrd="0" destOrd="0" presId="urn:microsoft.com/office/officeart/2005/8/layout/vList2"/>
    <dgm:cxn modelId="{ED70C0BB-6506-1F44-8C17-79A720B8A3FE}" type="presParOf" srcId="{4EA3AACF-A4BC-5C41-9372-E58E16623D83}" destId="{244D16ED-7851-B942-A450-01744CF02A8D}" srcOrd="0" destOrd="0" presId="urn:microsoft.com/office/officeart/2005/8/layout/vList2"/>
    <dgm:cxn modelId="{A4FB1D5F-1D46-F544-A9A3-48601E632D62}" type="presParOf" srcId="{4EA3AACF-A4BC-5C41-9372-E58E16623D83}" destId="{EEF4560F-B4A8-1547-9631-5FBFFFB3F637}" srcOrd="1" destOrd="0" presId="urn:microsoft.com/office/officeart/2005/8/layout/vList2"/>
    <dgm:cxn modelId="{F924BFA5-0208-6547-B99D-933BBC0B2628}" type="presParOf" srcId="{4EA3AACF-A4BC-5C41-9372-E58E16623D83}" destId="{1E9370BE-485A-4046-BB9B-D00ADE1898FC}" srcOrd="2" destOrd="0" presId="urn:microsoft.com/office/officeart/2005/8/layout/vList2"/>
    <dgm:cxn modelId="{923D5302-A7B8-8B43-B4D7-B8F6F8BDD022}" type="presParOf" srcId="{4EA3AACF-A4BC-5C41-9372-E58E16623D83}" destId="{6E49DE31-E7ED-1E4B-9209-2EF0E8009D45}" srcOrd="3" destOrd="0" presId="urn:microsoft.com/office/officeart/2005/8/layout/vList2"/>
    <dgm:cxn modelId="{1277FE21-FBC6-4740-B7BA-81CA4D2EA68C}" type="presParOf" srcId="{4EA3AACF-A4BC-5C41-9372-E58E16623D83}" destId="{00C92CBF-CBD8-6742-9E54-A745E2898A83}" srcOrd="4" destOrd="0" presId="urn:microsoft.com/office/officeart/2005/8/layout/vList2"/>
    <dgm:cxn modelId="{FD8A33CE-4A5A-DB4F-BD3D-422E2DC586C1}" type="presParOf" srcId="{4EA3AACF-A4BC-5C41-9372-E58E16623D83}" destId="{B586AAE6-D919-1044-8C2A-3F255275450B}" srcOrd="5" destOrd="0" presId="urn:microsoft.com/office/officeart/2005/8/layout/vList2"/>
    <dgm:cxn modelId="{ABB1470E-F4A5-B045-8E67-DD0D76AA43E1}" type="presParOf" srcId="{4EA3AACF-A4BC-5C41-9372-E58E16623D83}" destId="{0048950C-67F0-634C-8202-F9D59A3D27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bg1"/>
              </a:solidFill>
            </a:rPr>
            <a:t>Perform a QA review of the learning materials</a:t>
          </a:r>
          <a:endParaRPr lang="en-GB" sz="3700" kern="1200" dirty="0">
            <a:solidFill>
              <a:schemeClr val="bg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i="0" kern="1200" dirty="0">
              <a:solidFill>
                <a:schemeClr val="tx1"/>
              </a:solidFill>
            </a:rPr>
            <a:t>Rate </a:t>
          </a:r>
          <a:r>
            <a:rPr lang="en-GB" sz="3700" b="0" i="0" kern="1200" dirty="0" err="1">
              <a:solidFill>
                <a:schemeClr val="tx1"/>
              </a:solidFill>
            </a:rPr>
            <a:t>FAIRness</a:t>
          </a:r>
          <a:r>
            <a:rPr lang="en-GB" sz="3700" b="0" i="0" kern="1200" dirty="0">
              <a:solidFill>
                <a:schemeClr val="tx1"/>
              </a:solidFill>
            </a:rPr>
            <a:t> of learning materials</a:t>
          </a:r>
          <a:endParaRPr lang="en-GB" sz="3700" b="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4213-87B3-114A-A07C-E2D10F8A0DEF}">
      <dsp:nvSpPr>
        <dsp:cNvPr id="0" name=""/>
        <dsp:cNvSpPr/>
      </dsp:nvSpPr>
      <dsp:spPr>
        <a:xfrm>
          <a:off x="0" y="252594"/>
          <a:ext cx="10515600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310851"/>
        <a:ext cx="10399086" cy="1076886"/>
      </dsp:txXfrm>
    </dsp:sp>
    <dsp:sp modelId="{E40010E3-99B7-104C-B895-5079627103D3}">
      <dsp:nvSpPr>
        <dsp:cNvPr id="0" name=""/>
        <dsp:cNvSpPr/>
      </dsp:nvSpPr>
      <dsp:spPr>
        <a:xfrm>
          <a:off x="0" y="1445994"/>
          <a:ext cx="10515600" cy="145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 sz="2300" kern="120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 sz="2300" kern="1200">
            <a:solidFill>
              <a:schemeClr val="tx1"/>
            </a:solidFill>
          </a:endParaRPr>
        </a:p>
      </dsp:txBody>
      <dsp:txXfrm>
        <a:off x="0" y="1445994"/>
        <a:ext cx="10515600" cy="1459350"/>
      </dsp:txXfrm>
    </dsp:sp>
    <dsp:sp modelId="{85014A8E-FC53-0142-A37B-E211C5776C53}">
      <dsp:nvSpPr>
        <dsp:cNvPr id="0" name=""/>
        <dsp:cNvSpPr/>
      </dsp:nvSpPr>
      <dsp:spPr>
        <a:xfrm>
          <a:off x="0" y="2905344"/>
          <a:ext cx="10515600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2963601"/>
        <a:ext cx="10399086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Self-Check QA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External QA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Learning platform QA</a:t>
          </a:r>
        </a:p>
      </dsp:txBody>
      <dsp:txXfrm>
        <a:off x="5566900" y="1557466"/>
        <a:ext cx="1854607" cy="1236404"/>
      </dsp:txXfrm>
    </dsp:sp>
    <dsp:sp modelId="{047459CE-7B7D-FB43-AD49-696CEE65C23A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bg1"/>
              </a:solidFill>
            </a:rPr>
            <a:t>Feedback-based QA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8C4AD-0034-4A4F-8CC8-EA29B5A41F46}">
      <dsp:nvSpPr>
        <dsp:cNvPr id="0" name=""/>
        <dsp:cNvSpPr/>
      </dsp:nvSpPr>
      <dsp:spPr>
        <a:xfrm>
          <a:off x="0" y="105848"/>
          <a:ext cx="5751285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title clearly describe what it offers?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42744"/>
        <a:ext cx="5677493" cy="682028"/>
      </dsp:txXfrm>
    </dsp:sp>
    <dsp:sp modelId="{D4457221-F486-E043-B9CF-F999378E7AC7}">
      <dsp:nvSpPr>
        <dsp:cNvPr id="0" name=""/>
        <dsp:cNvSpPr/>
      </dsp:nvSpPr>
      <dsp:spPr>
        <a:xfrm>
          <a:off x="0" y="861668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861668"/>
        <a:ext cx="5751285" cy="314640"/>
      </dsp:txXfrm>
    </dsp:sp>
    <dsp:sp modelId="{A6B18379-2A4B-D944-AFAB-2DD95B253FD4}">
      <dsp:nvSpPr>
        <dsp:cNvPr id="0" name=""/>
        <dsp:cNvSpPr/>
      </dsp:nvSpPr>
      <dsp:spPr>
        <a:xfrm>
          <a:off x="0" y="1176308"/>
          <a:ext cx="5751285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include its goal?	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213204"/>
        <a:ext cx="5677493" cy="682028"/>
      </dsp:txXfrm>
    </dsp:sp>
    <dsp:sp modelId="{D719A5CC-2AE5-6140-A7C7-3041A61E0E0E}">
      <dsp:nvSpPr>
        <dsp:cNvPr id="0" name=""/>
        <dsp:cNvSpPr/>
      </dsp:nvSpPr>
      <dsp:spPr>
        <a:xfrm>
          <a:off x="0" y="193212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932129"/>
        <a:ext cx="5751285" cy="314640"/>
      </dsp:txXfrm>
    </dsp:sp>
    <dsp:sp modelId="{F6DCFE5C-C164-334C-9941-BD81473B2D05}">
      <dsp:nvSpPr>
        <dsp:cNvPr id="0" name=""/>
        <dsp:cNvSpPr/>
      </dsp:nvSpPr>
      <dsp:spPr>
        <a:xfrm>
          <a:off x="0" y="2246769"/>
          <a:ext cx="5751285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state its target audience?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83665"/>
        <a:ext cx="5677493" cy="682028"/>
      </dsp:txXfrm>
    </dsp:sp>
    <dsp:sp modelId="{EA4B2BD4-7ECC-964E-8B24-742BBB23C321}">
      <dsp:nvSpPr>
        <dsp:cNvPr id="0" name=""/>
        <dsp:cNvSpPr/>
      </dsp:nvSpPr>
      <dsp:spPr>
        <a:xfrm>
          <a:off x="0" y="300258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3002589"/>
        <a:ext cx="5751285" cy="314640"/>
      </dsp:txXfrm>
    </dsp:sp>
    <dsp:sp modelId="{0F950A83-A289-A048-A57D-E296A5D5DAA3}">
      <dsp:nvSpPr>
        <dsp:cNvPr id="0" name=""/>
        <dsp:cNvSpPr/>
      </dsp:nvSpPr>
      <dsp:spPr>
        <a:xfrm>
          <a:off x="0" y="3317228"/>
          <a:ext cx="5751285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354124"/>
        <a:ext cx="5677493" cy="682028"/>
      </dsp:txXfrm>
    </dsp:sp>
    <dsp:sp modelId="{5FD5C302-703E-824F-938E-CCA8DFFBBCA5}">
      <dsp:nvSpPr>
        <dsp:cNvPr id="0" name=""/>
        <dsp:cNvSpPr/>
      </dsp:nvSpPr>
      <dsp:spPr>
        <a:xfrm>
          <a:off x="0" y="407304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73049"/>
        <a:ext cx="5751285" cy="314640"/>
      </dsp:txXfrm>
    </dsp:sp>
    <dsp:sp modelId="{D7578C4C-B35A-6840-9E96-2E470C471243}">
      <dsp:nvSpPr>
        <dsp:cNvPr id="0" name=""/>
        <dsp:cNvSpPr/>
      </dsp:nvSpPr>
      <dsp:spPr>
        <a:xfrm>
          <a:off x="0" y="4387688"/>
          <a:ext cx="5751285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424584"/>
        <a:ext cx="5677493" cy="682028"/>
      </dsp:txXfrm>
    </dsp:sp>
    <dsp:sp modelId="{53569B0B-6783-1247-B968-DF9E74BF9715}">
      <dsp:nvSpPr>
        <dsp:cNvPr id="0" name=""/>
        <dsp:cNvSpPr/>
      </dsp:nvSpPr>
      <dsp:spPr>
        <a:xfrm>
          <a:off x="0" y="514350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5143509"/>
        <a:ext cx="5751285" cy="314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200BB-B0A6-094D-B402-82F6524DCEBD}">
      <dsp:nvSpPr>
        <dsp:cNvPr id="0" name=""/>
        <dsp:cNvSpPr/>
      </dsp:nvSpPr>
      <dsp:spPr>
        <a:xfrm>
          <a:off x="0" y="33183"/>
          <a:ext cx="5838371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describe its program / outline?</a:t>
          </a:r>
        </a:p>
      </dsp:txBody>
      <dsp:txXfrm>
        <a:off x="36896" y="70079"/>
        <a:ext cx="5764579" cy="682028"/>
      </dsp:txXfrm>
    </dsp:sp>
    <dsp:sp modelId="{A87696FA-6774-BE40-B88A-EAA7531998A5}">
      <dsp:nvSpPr>
        <dsp:cNvPr id="0" name=""/>
        <dsp:cNvSpPr/>
      </dsp:nvSpPr>
      <dsp:spPr>
        <a:xfrm>
          <a:off x="0" y="78900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789003"/>
        <a:ext cx="5838371" cy="314640"/>
      </dsp:txXfrm>
    </dsp:sp>
    <dsp:sp modelId="{F118DEF4-E42E-314B-8E7B-7673DD59C205}">
      <dsp:nvSpPr>
        <dsp:cNvPr id="0" name=""/>
        <dsp:cNvSpPr/>
      </dsp:nvSpPr>
      <dsp:spPr>
        <a:xfrm>
          <a:off x="0" y="1103643"/>
          <a:ext cx="5838371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cover different learning styles?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140539"/>
        <a:ext cx="5764579" cy="682028"/>
      </dsp:txXfrm>
    </dsp:sp>
    <dsp:sp modelId="{2CBF95C8-AA9D-7248-AE62-BD7D104C2EA6}">
      <dsp:nvSpPr>
        <dsp:cNvPr id="0" name=""/>
        <dsp:cNvSpPr/>
      </dsp:nvSpPr>
      <dsp:spPr>
        <a:xfrm>
          <a:off x="0" y="185946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learning content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859463"/>
        <a:ext cx="5838371" cy="314640"/>
      </dsp:txXfrm>
    </dsp:sp>
    <dsp:sp modelId="{335B3CFA-9C7A-DD45-B71F-020EAE01E1B0}">
      <dsp:nvSpPr>
        <dsp:cNvPr id="0" name=""/>
        <dsp:cNvSpPr/>
      </dsp:nvSpPr>
      <dsp:spPr>
        <a:xfrm>
          <a:off x="0" y="2174103"/>
          <a:ext cx="5838371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10999"/>
        <a:ext cx="5764579" cy="682028"/>
      </dsp:txXfrm>
    </dsp:sp>
    <dsp:sp modelId="{1293F150-2E0C-044A-A109-64C07C3AFCA5}">
      <dsp:nvSpPr>
        <dsp:cNvPr id="0" name=""/>
        <dsp:cNvSpPr/>
      </dsp:nvSpPr>
      <dsp:spPr>
        <a:xfrm>
          <a:off x="0" y="292992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2929923"/>
        <a:ext cx="5838371" cy="314640"/>
      </dsp:txXfrm>
    </dsp:sp>
    <dsp:sp modelId="{E8333C91-0C20-1F42-924E-141E0D626ADE}">
      <dsp:nvSpPr>
        <dsp:cNvPr id="0" name=""/>
        <dsp:cNvSpPr/>
      </dsp:nvSpPr>
      <dsp:spPr>
        <a:xfrm>
          <a:off x="0" y="3244563"/>
          <a:ext cx="5838371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281459"/>
        <a:ext cx="5764579" cy="682028"/>
      </dsp:txXfrm>
    </dsp:sp>
    <dsp:sp modelId="{1EC7E4B7-EADD-5B4E-A40A-D12963F2EB25}">
      <dsp:nvSpPr>
        <dsp:cNvPr id="0" name=""/>
        <dsp:cNvSpPr/>
      </dsp:nvSpPr>
      <dsp:spPr>
        <a:xfrm>
          <a:off x="0" y="400038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00383"/>
        <a:ext cx="5838371" cy="314640"/>
      </dsp:txXfrm>
    </dsp:sp>
    <dsp:sp modelId="{0B5F6955-A749-5D4D-BBA3-6185F13796B5}">
      <dsp:nvSpPr>
        <dsp:cNvPr id="0" name=""/>
        <dsp:cNvSpPr/>
      </dsp:nvSpPr>
      <dsp:spPr>
        <a:xfrm>
          <a:off x="0" y="4315023"/>
          <a:ext cx="5838371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351919"/>
        <a:ext cx="5764579" cy="682028"/>
      </dsp:txXfrm>
    </dsp:sp>
    <dsp:sp modelId="{126C5987-C193-F546-A79E-380DD32CC293}">
      <dsp:nvSpPr>
        <dsp:cNvPr id="0" name=""/>
        <dsp:cNvSpPr/>
      </dsp:nvSpPr>
      <dsp:spPr>
        <a:xfrm>
          <a:off x="0" y="507084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</a:t>
          </a:r>
        </a:p>
      </dsp:txBody>
      <dsp:txXfrm>
        <a:off x="0" y="5070843"/>
        <a:ext cx="5838371" cy="31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D9A4-92E6-A646-898A-99B7D674E94C}">
      <dsp:nvSpPr>
        <dsp:cNvPr id="0" name=""/>
        <dsp:cNvSpPr/>
      </dsp:nvSpPr>
      <dsp:spPr>
        <a:xfrm>
          <a:off x="0" y="470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states the expected duration of the training?</a:t>
          </a:r>
        </a:p>
      </dsp:txBody>
      <dsp:txXfrm>
        <a:off x="45262" y="45732"/>
        <a:ext cx="5878475" cy="836667"/>
      </dsp:txXfrm>
    </dsp:sp>
    <dsp:sp modelId="{27B162CA-FE87-9C42-8D96-F16EFDCC5553}">
      <dsp:nvSpPr>
        <dsp:cNvPr id="0" name=""/>
        <dsp:cNvSpPr/>
      </dsp:nvSpPr>
      <dsp:spPr>
        <a:xfrm>
          <a:off x="0" y="927661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927661"/>
        <a:ext cx="5968999" cy="172109"/>
      </dsp:txXfrm>
    </dsp:sp>
    <dsp:sp modelId="{958D4DC8-FD10-3149-B877-60616EDD333E}">
      <dsp:nvSpPr>
        <dsp:cNvPr id="0" name=""/>
        <dsp:cNvSpPr/>
      </dsp:nvSpPr>
      <dsp:spPr>
        <a:xfrm>
          <a:off x="0" y="1099770"/>
          <a:ext cx="5968999" cy="9271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1145032"/>
        <a:ext cx="5878475" cy="836667"/>
      </dsp:txXfrm>
    </dsp:sp>
    <dsp:sp modelId="{24372914-6BAD-8F4F-BB4A-1204C2CF5ECB}">
      <dsp:nvSpPr>
        <dsp:cNvPr id="0" name=""/>
        <dsp:cNvSpPr/>
      </dsp:nvSpPr>
      <dsp:spPr>
        <a:xfrm>
          <a:off x="0" y="20269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2026962"/>
        <a:ext cx="5968999" cy="172109"/>
      </dsp:txXfrm>
    </dsp:sp>
    <dsp:sp modelId="{7F9849FB-8C9D-3B49-AF68-1159FD2CC887}">
      <dsp:nvSpPr>
        <dsp:cNvPr id="0" name=""/>
        <dsp:cNvSpPr/>
      </dsp:nvSpPr>
      <dsp:spPr>
        <a:xfrm>
          <a:off x="0" y="2199071"/>
          <a:ext cx="5968999" cy="9271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2244333"/>
        <a:ext cx="5878475" cy="836667"/>
      </dsp:txXfrm>
    </dsp:sp>
    <dsp:sp modelId="{DE0E8540-FE48-014B-B44A-BF07C2363530}">
      <dsp:nvSpPr>
        <dsp:cNvPr id="0" name=""/>
        <dsp:cNvSpPr/>
      </dsp:nvSpPr>
      <dsp:spPr>
        <a:xfrm>
          <a:off x="0" y="31262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3126262"/>
        <a:ext cx="5968999" cy="172109"/>
      </dsp:txXfrm>
    </dsp:sp>
    <dsp:sp modelId="{5C821A89-ECB6-1F47-9AB9-F177CF441327}">
      <dsp:nvSpPr>
        <dsp:cNvPr id="0" name=""/>
        <dsp:cNvSpPr/>
      </dsp:nvSpPr>
      <dsp:spPr>
        <a:xfrm>
          <a:off x="0" y="3298372"/>
          <a:ext cx="5968999" cy="9271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45262" y="3343634"/>
        <a:ext cx="5878475" cy="836667"/>
      </dsp:txXfrm>
    </dsp:sp>
    <dsp:sp modelId="{8F067C1F-6363-B340-8EE9-CFBF43DE2159}">
      <dsp:nvSpPr>
        <dsp:cNvPr id="0" name=""/>
        <dsp:cNvSpPr/>
      </dsp:nvSpPr>
      <dsp:spPr>
        <a:xfrm>
          <a:off x="0" y="4225563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 + learning unit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4225563"/>
        <a:ext cx="5968999" cy="172109"/>
      </dsp:txXfrm>
    </dsp:sp>
    <dsp:sp modelId="{3749C41F-F362-A44C-9572-0178A1A444C6}">
      <dsp:nvSpPr>
        <dsp:cNvPr id="0" name=""/>
        <dsp:cNvSpPr/>
      </dsp:nvSpPr>
      <dsp:spPr>
        <a:xfrm>
          <a:off x="0" y="4397672"/>
          <a:ext cx="5968999" cy="92719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4442934"/>
        <a:ext cx="5878475" cy="836667"/>
      </dsp:txXfrm>
    </dsp:sp>
    <dsp:sp modelId="{A4346AD9-6A19-AE43-8363-828D914F3111}">
      <dsp:nvSpPr>
        <dsp:cNvPr id="0" name=""/>
        <dsp:cNvSpPr/>
      </dsp:nvSpPr>
      <dsp:spPr>
        <a:xfrm>
          <a:off x="0" y="53248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activities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5324864"/>
        <a:ext cx="5968999" cy="172109"/>
      </dsp:txXfrm>
    </dsp:sp>
    <dsp:sp modelId="{5AF70F8E-DA72-5849-9177-3BC2CF514A3C}">
      <dsp:nvSpPr>
        <dsp:cNvPr id="0" name=""/>
        <dsp:cNvSpPr/>
      </dsp:nvSpPr>
      <dsp:spPr>
        <a:xfrm>
          <a:off x="0" y="5496973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5542235"/>
        <a:ext cx="5878475" cy="836667"/>
      </dsp:txXfrm>
    </dsp:sp>
    <dsp:sp modelId="{2776C0DE-FEDA-BA4E-8A73-209976D6A366}">
      <dsp:nvSpPr>
        <dsp:cNvPr id="0" name=""/>
        <dsp:cNvSpPr/>
      </dsp:nvSpPr>
      <dsp:spPr>
        <a:xfrm>
          <a:off x="0" y="64241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quiz strategy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6424164"/>
        <a:ext cx="5968999" cy="172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EAABD-951E-9142-B3C5-A68BAB6E54F5}">
      <dsp:nvSpPr>
        <dsp:cNvPr id="0" name=""/>
        <dsp:cNvSpPr/>
      </dsp:nvSpPr>
      <dsp:spPr>
        <a:xfrm>
          <a:off x="0" y="174033"/>
          <a:ext cx="5816600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sp:txBody>
      <dsp:txXfrm>
        <a:off x="34954" y="208987"/>
        <a:ext cx="5746692" cy="646132"/>
      </dsp:txXfrm>
    </dsp:sp>
    <dsp:sp modelId="{D48A0FC0-51CA-B741-ADA7-5109ECFE552D}">
      <dsp:nvSpPr>
        <dsp:cNvPr id="0" name=""/>
        <dsp:cNvSpPr/>
      </dsp:nvSpPr>
      <dsp:spPr>
        <a:xfrm>
          <a:off x="0" y="89007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certification information in syllabus and learning units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890073"/>
        <a:ext cx="5816600" cy="298080"/>
      </dsp:txXfrm>
    </dsp:sp>
    <dsp:sp modelId="{3889B2D4-E029-914E-B070-DB5A6D156D6A}">
      <dsp:nvSpPr>
        <dsp:cNvPr id="0" name=""/>
        <dsp:cNvSpPr/>
      </dsp:nvSpPr>
      <dsp:spPr>
        <a:xfrm>
          <a:off x="0" y="1188153"/>
          <a:ext cx="5816600" cy="71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1223107"/>
        <a:ext cx="5746692" cy="646132"/>
      </dsp:txXfrm>
    </dsp:sp>
    <dsp:sp modelId="{563EEF6B-F5C0-B54E-8BEE-57CF6CA3F288}">
      <dsp:nvSpPr>
        <dsp:cNvPr id="0" name=""/>
        <dsp:cNvSpPr/>
      </dsp:nvSpPr>
      <dsp:spPr>
        <a:xfrm>
          <a:off x="0" y="190419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feedback form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1904193"/>
        <a:ext cx="5816600" cy="298080"/>
      </dsp:txXfrm>
    </dsp:sp>
    <dsp:sp modelId="{9B1BD502-C08D-DF4E-B123-B3497B3F645F}">
      <dsp:nvSpPr>
        <dsp:cNvPr id="0" name=""/>
        <dsp:cNvSpPr/>
      </dsp:nvSpPr>
      <dsp:spPr>
        <a:xfrm>
          <a:off x="0" y="2202273"/>
          <a:ext cx="5816600" cy="716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2237227"/>
        <a:ext cx="5746692" cy="646132"/>
      </dsp:txXfrm>
    </dsp:sp>
    <dsp:sp modelId="{754901F2-A7E0-DB46-8002-551D065EA70E}">
      <dsp:nvSpPr>
        <dsp:cNvPr id="0" name=""/>
        <dsp:cNvSpPr/>
      </dsp:nvSpPr>
      <dsp:spPr>
        <a:xfrm>
          <a:off x="0" y="291831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2918313"/>
        <a:ext cx="5816600" cy="298080"/>
      </dsp:txXfrm>
    </dsp:sp>
    <dsp:sp modelId="{9FD92DF0-717E-8447-91CD-4C6CCCDC755C}">
      <dsp:nvSpPr>
        <dsp:cNvPr id="0" name=""/>
        <dsp:cNvSpPr/>
      </dsp:nvSpPr>
      <dsp:spPr>
        <a:xfrm>
          <a:off x="0" y="3216393"/>
          <a:ext cx="5816600" cy="716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34954" y="3251347"/>
        <a:ext cx="5746692" cy="646132"/>
      </dsp:txXfrm>
    </dsp:sp>
    <dsp:sp modelId="{B2198964-BA1B-D24C-9B89-EF0C856A3CF1}">
      <dsp:nvSpPr>
        <dsp:cNvPr id="0" name=""/>
        <dsp:cNvSpPr/>
      </dsp:nvSpPr>
      <dsp:spPr>
        <a:xfrm>
          <a:off x="0" y="393243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3932433"/>
        <a:ext cx="5816600" cy="298080"/>
      </dsp:txXfrm>
    </dsp:sp>
    <dsp:sp modelId="{69E293E9-9C6F-C448-A373-DFABCF74ED51}">
      <dsp:nvSpPr>
        <dsp:cNvPr id="0" name=""/>
        <dsp:cNvSpPr/>
      </dsp:nvSpPr>
      <dsp:spPr>
        <a:xfrm>
          <a:off x="0" y="4230513"/>
          <a:ext cx="5816600" cy="7160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 the language used?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4265467"/>
        <a:ext cx="5746692" cy="646132"/>
      </dsp:txXfrm>
    </dsp:sp>
    <dsp:sp modelId="{E0C6A3CA-8F36-9540-8C6E-F9C76EEE3C8F}">
      <dsp:nvSpPr>
        <dsp:cNvPr id="0" name=""/>
        <dsp:cNvSpPr/>
      </dsp:nvSpPr>
      <dsp:spPr>
        <a:xfrm>
          <a:off x="0" y="494655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4946553"/>
        <a:ext cx="5816600" cy="2980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i="0" kern="120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sz="5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E0CE7-D210-054E-9E0F-B27DF0CFE564}">
      <dsp:nvSpPr>
        <dsp:cNvPr id="0" name=""/>
        <dsp:cNvSpPr/>
      </dsp:nvSpPr>
      <dsp:spPr>
        <a:xfrm>
          <a:off x="0" y="31329"/>
          <a:ext cx="10515600" cy="20896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 sz="3800" kern="1200">
            <a:solidFill>
              <a:schemeClr val="tx1"/>
            </a:solidFill>
          </a:endParaRPr>
        </a:p>
      </dsp:txBody>
      <dsp:txXfrm>
        <a:off x="102007" y="133336"/>
        <a:ext cx="10311586" cy="1885605"/>
      </dsp:txXfrm>
    </dsp:sp>
    <dsp:sp modelId="{940CB943-0FCA-BA40-9B38-EDF7B6B99BF7}">
      <dsp:nvSpPr>
        <dsp:cNvPr id="0" name=""/>
        <dsp:cNvSpPr/>
      </dsp:nvSpPr>
      <dsp:spPr>
        <a:xfrm>
          <a:off x="0" y="2230389"/>
          <a:ext cx="10515600" cy="20896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Don't forget that you should use </a:t>
          </a:r>
          <a:r>
            <a:rPr lang="en-GB" sz="3800" b="1" kern="1200" dirty="0">
              <a:solidFill>
                <a:schemeClr val="tx1"/>
              </a:solidFill>
            </a:rPr>
            <a:t>ALL</a:t>
          </a:r>
          <a:r>
            <a:rPr lang="en-GB" sz="3800" kern="1200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sz="3800" kern="1200" dirty="0">
            <a:solidFill>
              <a:schemeClr val="tx1"/>
            </a:solidFill>
          </a:endParaRPr>
        </a:p>
      </dsp:txBody>
      <dsp:txXfrm>
        <a:off x="102007" y="2332396"/>
        <a:ext cx="10311586" cy="18856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D16ED-7851-B942-A450-01744CF02A8D}">
      <dsp:nvSpPr>
        <dsp:cNvPr id="0" name=""/>
        <dsp:cNvSpPr/>
      </dsp:nvSpPr>
      <dsp:spPr>
        <a:xfrm>
          <a:off x="0" y="68392"/>
          <a:ext cx="10515600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42663" y="111055"/>
        <a:ext cx="10430274" cy="788627"/>
      </dsp:txXfrm>
    </dsp:sp>
    <dsp:sp modelId="{1E9370BE-485A-4046-BB9B-D00ADE1898FC}">
      <dsp:nvSpPr>
        <dsp:cNvPr id="0" name=""/>
        <dsp:cNvSpPr/>
      </dsp:nvSpPr>
      <dsp:spPr>
        <a:xfrm>
          <a:off x="0" y="1005705"/>
          <a:ext cx="10515600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1048368"/>
        <a:ext cx="10430274" cy="788627"/>
      </dsp:txXfrm>
    </dsp:sp>
    <dsp:sp modelId="{6E49DE31-E7ED-1E4B-9209-2EF0E8009D45}">
      <dsp:nvSpPr>
        <dsp:cNvPr id="0" name=""/>
        <dsp:cNvSpPr/>
      </dsp:nvSpPr>
      <dsp:spPr>
        <a:xfrm>
          <a:off x="0" y="187965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can use the T2.4 QA guidelines and checklists</a:t>
          </a:r>
          <a:endParaRPr lang="en-MK" sz="1700" kern="120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should be encouraged to perform in-depth review process</a:t>
          </a:r>
          <a:endParaRPr lang="en-MK" sz="1700" kern="1200">
            <a:solidFill>
              <a:schemeClr val="tx1"/>
            </a:solidFill>
          </a:endParaRPr>
        </a:p>
      </dsp:txBody>
      <dsp:txXfrm>
        <a:off x="0" y="1879659"/>
        <a:ext cx="10515600" cy="592020"/>
      </dsp:txXfrm>
    </dsp:sp>
    <dsp:sp modelId="{00C92CBF-CBD8-6742-9E54-A745E2898A83}">
      <dsp:nvSpPr>
        <dsp:cNvPr id="0" name=""/>
        <dsp:cNvSpPr/>
      </dsp:nvSpPr>
      <dsp:spPr>
        <a:xfrm>
          <a:off x="0" y="2471678"/>
          <a:ext cx="10515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2514341"/>
        <a:ext cx="10430274" cy="788627"/>
      </dsp:txXfrm>
    </dsp:sp>
    <dsp:sp modelId="{0048950C-67F0-634C-8202-F9D59A3D2762}">
      <dsp:nvSpPr>
        <dsp:cNvPr id="0" name=""/>
        <dsp:cNvSpPr/>
      </dsp:nvSpPr>
      <dsp:spPr>
        <a:xfrm>
          <a:off x="0" y="3408992"/>
          <a:ext cx="10515600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sz="2200" kern="1200" dirty="0">
            <a:solidFill>
              <a:schemeClr val="bg1"/>
            </a:solidFill>
          </a:endParaRPr>
        </a:p>
      </dsp:txBody>
      <dsp:txXfrm>
        <a:off x="42663" y="3451655"/>
        <a:ext cx="10430274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i.org/10.5281/zenodo.8305482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Relationship Id="rId11" Type="http://schemas.microsoft.com/office/2007/relationships/diagramDrawing" Target="../diagrams/drawing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Final QA Check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9EA-2234-EE4B-A9E6-6549615D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 on QA checklists</a:t>
            </a:r>
          </a:p>
        </p:txBody>
      </p:sp>
      <p:graphicFrame>
        <p:nvGraphicFramePr>
          <p:cNvPr id="5" name="Content Placeholder 4" descr="•Based on the results of the self-check QA analysis you should go back and make adjustments, then re-publish again if necessary.&#10;•Don't forget that you should use ALL QA checklists provided by T2.4 when developing the Skills4EOSC training materials!&#10;">
            <a:extLst>
              <a:ext uri="{FF2B5EF4-FFF2-40B4-BE49-F238E27FC236}">
                <a16:creationId xmlns:a16="http://schemas.microsoft.com/office/drawing/2014/main" id="{54B3C96D-0050-3E42-BE95-2C6C6271C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9396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3BE3E-5E1F-8044-AC4E-FF74497E4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04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0234-2FA8-6D4E-9E71-402045F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QA</a:t>
            </a:r>
          </a:p>
        </p:txBody>
      </p:sp>
      <p:graphicFrame>
        <p:nvGraphicFramePr>
          <p:cNvPr id="5" name="Content Placeholder 4" descr="A pair of fresh eyes that will review the learning materials without any cognitive bias&#13;&#10;Evaluate the learning materials quality and suggest improvements using an objective and independent perspective&#13;&#10;&#9;can use the T2.4 QA guidelines and checklists&#13;&#10;&#9;should be encouraged to perform in-depth review process&#13;&#10;High impact recommendations in the QA review report should be resolved as soon as possible&#13;&#10;Lower level improvement recommendations can be taken into account as relevant input for the continuous improvement step">
            <a:extLst>
              <a:ext uri="{FF2B5EF4-FFF2-40B4-BE49-F238E27FC236}">
                <a16:creationId xmlns:a16="http://schemas.microsoft.com/office/drawing/2014/main" id="{395F226A-8BD8-A644-95C4-3417F2839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496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53351-E23B-754B-8A60-E47274FB0E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930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F06B-3005-BA4D-9E66-E8A2316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platform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DACF-6559-9348-9ACB-C732C2E2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the course on the Skill4EOSC learning platform is working properly</a:t>
            </a:r>
          </a:p>
          <a:p>
            <a:pPr lvl="1"/>
            <a:r>
              <a:rPr lang="en-GB" dirty="0"/>
              <a:t>For instructor-led trainings and courses this must be done </a:t>
            </a:r>
            <a:r>
              <a:rPr lang="en-GB" dirty="0">
                <a:solidFill>
                  <a:schemeClr val="accent4"/>
                </a:solidFill>
              </a:rPr>
              <a:t>before the scheduled training</a:t>
            </a:r>
            <a:r>
              <a:rPr lang="en-GB" dirty="0"/>
              <a:t> takes place</a:t>
            </a:r>
          </a:p>
          <a:p>
            <a:r>
              <a:rPr lang="en-GB" dirty="0">
                <a:solidFill>
                  <a:schemeClr val="accent2"/>
                </a:solidFill>
              </a:rPr>
              <a:t>Assume the role of a learner and try to</a:t>
            </a:r>
            <a:r>
              <a:rPr lang="en-GB" dirty="0"/>
              <a:t>: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access the course information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self-enrol in the course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go through </a:t>
            </a:r>
            <a:r>
              <a:rPr lang="en-GB" b="1" dirty="0"/>
              <a:t>all</a:t>
            </a:r>
            <a:r>
              <a:rPr lang="en-GB" dirty="0"/>
              <a:t> of the resources available on the course</a:t>
            </a:r>
          </a:p>
          <a:p>
            <a:pPr lvl="2"/>
            <a:r>
              <a:rPr lang="en-GB" dirty="0"/>
              <a:t>including quizzes, feedback form and any other type of interaction</a:t>
            </a:r>
          </a:p>
          <a:p>
            <a:r>
              <a:rPr lang="en-GB" dirty="0"/>
              <a:t>Any identified problems should be </a:t>
            </a:r>
            <a:r>
              <a:rPr lang="en-GB" dirty="0">
                <a:solidFill>
                  <a:schemeClr val="accent4"/>
                </a:solidFill>
              </a:rPr>
              <a:t>resolved as soon as possible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51CB-8F68-2E42-BC41-08C4F5E23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950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9151-152E-0F4F-A924-9089F99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Feedback-based QA</a:t>
            </a:r>
          </a:p>
        </p:txBody>
      </p:sp>
      <p:graphicFrame>
        <p:nvGraphicFramePr>
          <p:cNvPr id="5" name="Content Placeholder 4" descr="Use the feedback form to evaluate the performance and identify areas of improvement for the developed learning materials&#13;&#10;&#9;the feedback gathered via the implemented feedback form should be regularly analysed&#13;&#10;&#9;any comments and insights should be taken as input into the continuous improvement phase. &#13;&#10;Use the Analysis button when clicking on the Feedback form on the Moodle course.">
            <a:extLst>
              <a:ext uri="{FF2B5EF4-FFF2-40B4-BE49-F238E27FC236}">
                <a16:creationId xmlns:a16="http://schemas.microsoft.com/office/drawing/2014/main" id="{726FA040-143F-2E46-B03A-F775629A0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165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2A5ED-283F-5C4B-919B-3AA325715C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105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QA self-check after publication is an </a:t>
            </a:r>
            <a:r>
              <a:rPr lang="en-GB" dirty="0">
                <a:solidFill>
                  <a:schemeClr val="accent4"/>
                </a:solidFill>
              </a:rPr>
              <a:t>essential step</a:t>
            </a:r>
            <a:r>
              <a:rPr lang="en-GB" dirty="0"/>
              <a:t> </a:t>
            </a:r>
            <a:r>
              <a:rPr lang="en-GB"/>
              <a:t>that ensures </a:t>
            </a:r>
            <a:r>
              <a:rPr lang="en-GB" dirty="0"/>
              <a:t>high-quality and </a:t>
            </a:r>
            <a:r>
              <a:rPr lang="en-GB" dirty="0" err="1"/>
              <a:t>FAIRness</a:t>
            </a:r>
            <a:r>
              <a:rPr lang="en-GB" dirty="0"/>
              <a:t> </a:t>
            </a:r>
          </a:p>
          <a:p>
            <a:r>
              <a:rPr lang="en-GB" dirty="0"/>
              <a:t>Use the </a:t>
            </a:r>
            <a:r>
              <a:rPr lang="en-GB" dirty="0">
                <a:solidFill>
                  <a:schemeClr val="accent1"/>
                </a:solidFill>
              </a:rPr>
              <a:t>QA guidelines and checklists developed by T2.4</a:t>
            </a:r>
          </a:p>
          <a:p>
            <a:r>
              <a:rPr lang="en-GB" dirty="0"/>
              <a:t>Engage an </a:t>
            </a:r>
            <a:r>
              <a:rPr lang="en-GB" dirty="0">
                <a:solidFill>
                  <a:schemeClr val="accent2"/>
                </a:solidFill>
              </a:rPr>
              <a:t>external QA reviewer</a:t>
            </a:r>
          </a:p>
          <a:p>
            <a:r>
              <a:rPr lang="en-GB" dirty="0"/>
              <a:t>QA output </a:t>
            </a:r>
            <a:r>
              <a:rPr lang="en-GB" dirty="0">
                <a:solidFill>
                  <a:schemeClr val="accent3"/>
                </a:solidFill>
              </a:rPr>
              <a:t>triggers the continuous improvement process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move on?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40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269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</a:t>
            </a:r>
            <a:r>
              <a:rPr lang="en-GB" dirty="0">
                <a:solidFill>
                  <a:schemeClr val="accent4"/>
                </a:solidFill>
              </a:rPr>
              <a:t>imperative</a:t>
            </a:r>
            <a:r>
              <a:rPr lang="en-GB" dirty="0"/>
              <a:t> that you first go through a self-check phase to ensure everything is as intended</a:t>
            </a:r>
          </a:p>
          <a:p>
            <a:r>
              <a:rPr lang="en-GB" dirty="0"/>
              <a:t>use the </a:t>
            </a:r>
            <a:r>
              <a:rPr lang="en-GB" dirty="0">
                <a:hlinkClick r:id="rId2"/>
              </a:rPr>
              <a:t>QA guidelines and checklists developed by T2.4</a:t>
            </a:r>
            <a:endParaRPr lang="en-GB" dirty="0"/>
          </a:p>
          <a:p>
            <a:pPr lvl="1"/>
            <a:r>
              <a:rPr lang="en-GB" dirty="0"/>
              <a:t>In this training we go through only two of these</a:t>
            </a:r>
          </a:p>
          <a:p>
            <a:pPr lvl="2"/>
            <a:r>
              <a:rPr lang="en-GB" dirty="0">
                <a:solidFill>
                  <a:schemeClr val="accent1"/>
                </a:solidFill>
              </a:rPr>
              <a:t>General QA checklist </a:t>
            </a:r>
          </a:p>
          <a:p>
            <a:pPr lvl="3"/>
            <a:r>
              <a:rPr lang="en-GB" dirty="0"/>
              <a:t>focuses on the learning materials content and analyses it from a learners' perspective</a:t>
            </a:r>
          </a:p>
          <a:p>
            <a:pPr lvl="2"/>
            <a:r>
              <a:rPr lang="en-GB" dirty="0">
                <a:solidFill>
                  <a:schemeClr val="accent2"/>
                </a:solidFill>
              </a:rPr>
              <a:t>FAIR-by-Design QA checklist </a:t>
            </a:r>
          </a:p>
          <a:p>
            <a:pPr lvl="3"/>
            <a:r>
              <a:rPr lang="en-GB" dirty="0"/>
              <a:t>focuses on the FAIR aspects of the learning materials and requirements imposed with the use of the methodology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74-715F-504D-93B7-6303E43D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020"/>
            <a:ext cx="10515600" cy="1325563"/>
          </a:xfrm>
        </p:spPr>
        <p:txBody>
          <a:bodyPr/>
          <a:lstStyle/>
          <a:p>
            <a:r>
              <a:rPr lang="en-GB" dirty="0"/>
              <a:t>General QA 1/2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0C9A-CDB0-E84C-879F-8C213D47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>
            <a:extLst>
              <a:ext uri="{FF2B5EF4-FFF2-40B4-BE49-F238E27FC236}">
                <a16:creationId xmlns:a16="http://schemas.microsoft.com/office/drawing/2014/main" id="{57BAAC18-1861-C144-815C-D48CFEF2F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374696"/>
              </p:ext>
            </p:extLst>
          </p:nvPr>
        </p:nvGraphicFramePr>
        <p:xfrm>
          <a:off x="94343" y="859973"/>
          <a:ext cx="5751286" cy="55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>
            <a:extLst>
              <a:ext uri="{FF2B5EF4-FFF2-40B4-BE49-F238E27FC236}">
                <a16:creationId xmlns:a16="http://schemas.microsoft.com/office/drawing/2014/main" id="{91F2C0D6-151E-6E42-97E5-1CD69178C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186738"/>
              </p:ext>
            </p:extLst>
          </p:nvPr>
        </p:nvGraphicFramePr>
        <p:xfrm>
          <a:off x="6259286" y="932638"/>
          <a:ext cx="5838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7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8370-D183-A144-AFE0-AD30A45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314" y="-222702"/>
            <a:ext cx="4811486" cy="1325563"/>
          </a:xfrm>
        </p:spPr>
        <p:txBody>
          <a:bodyPr/>
          <a:lstStyle/>
          <a:p>
            <a:r>
              <a:rPr lang="en-GB" dirty="0"/>
              <a:t>General QA 2/2</a:t>
            </a:r>
          </a:p>
        </p:txBody>
      </p:sp>
      <p:graphicFrame>
        <p:nvGraphicFramePr>
          <p:cNvPr id="5" name="Content Placeholder 4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>
            <a:extLst>
              <a:ext uri="{FF2B5EF4-FFF2-40B4-BE49-F238E27FC236}">
                <a16:creationId xmlns:a16="http://schemas.microsoft.com/office/drawing/2014/main" id="{0884CB85-1DC1-1D49-9F99-87B58C91E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954641"/>
              </p:ext>
            </p:extLst>
          </p:nvPr>
        </p:nvGraphicFramePr>
        <p:xfrm>
          <a:off x="127000" y="-1"/>
          <a:ext cx="5968999" cy="659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17C50-67CA-DB41-AECB-39EF69C126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>
            <a:extLst>
              <a:ext uri="{FF2B5EF4-FFF2-40B4-BE49-F238E27FC236}">
                <a16:creationId xmlns:a16="http://schemas.microsoft.com/office/drawing/2014/main" id="{E8ED31B1-888A-8F43-977D-63545A6AA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01119"/>
              </p:ext>
            </p:extLst>
          </p:nvPr>
        </p:nvGraphicFramePr>
        <p:xfrm>
          <a:off x="6248400" y="1092388"/>
          <a:ext cx="5816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667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174811"/>
            <a:ext cx="10515600" cy="1325563"/>
          </a:xfrm>
        </p:spPr>
        <p:txBody>
          <a:bodyPr/>
          <a:lstStyle/>
          <a:p>
            <a:r>
              <a:rPr lang="en-GB" dirty="0"/>
              <a:t>FAIR-by-Design QA Checklist 1/2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051930"/>
              </p:ext>
            </p:extLst>
          </p:nvPr>
        </p:nvGraphicFramePr>
        <p:xfrm>
          <a:off x="94593" y="1051034"/>
          <a:ext cx="11950262" cy="5200182"/>
        </p:xfrm>
        <a:graphic>
          <a:graphicData uri="http://schemas.openxmlformats.org/drawingml/2006/table">
            <a:tbl>
              <a:tblPr firstRow="1" firstCol="1">
                <a:tableStyleId>{37CE84F3-28C3-443E-9E96-99CF82512B78}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Did you follow the stages of the backward instructional design process while developing the learning resource?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the RDA minimal (or domain specific) metadata schema used for the learning material description?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controlled vocabularies (CVs) used for describing the resource characteristics aligned with the chosen metadata schema?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applicable, is there clear attribution for all reused resources with compatible licenses?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Has the learning resource been made available for use by defining a permissible license or policy information that allows derivations?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Does the learning resource represent a complete learning object or aggregation consisting of content, tools and implementation resources defined around min 1 learning objective?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incorporate an instructor kit that aids in facilitating the process of others reusing learning material by offering helpful how-to guides?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your resource available in open file formats which are tool agnostic and compatible with a wide variety of existing software?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metadata for the resource provided in both human- and machine-readable format (e.g. JSON, XML or YAML?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198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201705"/>
            <a:ext cx="10515600" cy="1177159"/>
          </a:xfrm>
        </p:spPr>
        <p:txBody>
          <a:bodyPr/>
          <a:lstStyle/>
          <a:p>
            <a:r>
              <a:rPr lang="en-GB" dirty="0"/>
              <a:t>FAIR-by-Design QA Checklist 2/2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535347"/>
              </p:ext>
            </p:extLst>
          </p:nvPr>
        </p:nvGraphicFramePr>
        <p:xfrm>
          <a:off x="94593" y="798250"/>
          <a:ext cx="11950262" cy="5507258"/>
        </p:xfrm>
        <a:graphic>
          <a:graphicData uri="http://schemas.openxmlformats.org/drawingml/2006/table">
            <a:tbl>
              <a:tblPr firstRow="1" firstCol="1" lastRow="1">
                <a:tableStyleId>{125E5076-3810-47DD-B79F-674D7AD40C01}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Has an accessibility checker tool been utilised to improve the accessibility of all learning resource files (PDF, HTML, video, etc.)?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Have you employed a versioning system to track and control changes in your materials?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 the complete learning resource (including instructors info) registered or indexed in at least one searchable repository? Is it in a FAIR repository?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the resource access rules (how to access, e.g. registration procedure) explicitly communicated to learners?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Are access rules (authentication &amp; authorisation) implemented for the learning resource?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the learning resource searchable in at least one relevant catalogue? Is it FAIR (can be searched based on metadata)?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Does the course include the possibility to provide feedback or comments from users and-or trainers/designers? If so, do you regularly gather and analyse that feedback?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adopt an open community approach regarding its quality and reachability?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Has the learning resource been checked by a third party regarding its learning experience quality?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FAIR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align with the FAIR-by-design methodology principles?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3038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082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 Test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5262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</TotalTime>
  <Words>1405</Words>
  <Application>Microsoft Macintosh PowerPoint</Application>
  <DocSecurity>0</DocSecurity>
  <PresentationFormat>Widescreen</PresentationFormat>
  <Paragraphs>182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Quicksand</vt:lpstr>
      <vt:lpstr>Calibri</vt:lpstr>
      <vt:lpstr>Quicksand SemiBold</vt:lpstr>
      <vt:lpstr>Arial</vt:lpstr>
      <vt:lpstr>Tema di Office</vt:lpstr>
      <vt:lpstr>Final QA Check</vt:lpstr>
      <vt:lpstr>Learning Objectives</vt:lpstr>
      <vt:lpstr>Agenda</vt:lpstr>
      <vt:lpstr>Self-Check QA</vt:lpstr>
      <vt:lpstr>General QA 1/2</vt:lpstr>
      <vt:lpstr>General QA 2/2</vt:lpstr>
      <vt:lpstr>FAIR-by-Design QA Checklist 1/2</vt:lpstr>
      <vt:lpstr>FAIR-by-Design QA Checklist 2/2</vt:lpstr>
      <vt:lpstr>Self-Check QA Test</vt:lpstr>
      <vt:lpstr>Final thoughts on QA checklists</vt:lpstr>
      <vt:lpstr>External QA</vt:lpstr>
      <vt:lpstr>Learning platform QA</vt:lpstr>
      <vt:lpstr>Feedback-based QA</vt:lpstr>
      <vt:lpstr>Summary</vt:lpstr>
      <vt:lpstr>Thank you! Any questions before we move 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57</cp:revision>
  <dcterms:created xsi:type="dcterms:W3CDTF">2022-09-22T13:19:16Z</dcterms:created>
  <dcterms:modified xsi:type="dcterms:W3CDTF">2023-10-15T11:10:39Z</dcterms:modified>
  <cp:category/>
  <dc:identifier/>
  <cp:contentStatus/>
  <dc:language/>
  <cp:version/>
</cp:coreProperties>
</file>